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87839" autoAdjust="0"/>
  </p:normalViewPr>
  <p:slideViewPr>
    <p:cSldViewPr snapToGrid="0">
      <p:cViewPr varScale="1">
        <p:scale>
          <a:sx n="144" d="100"/>
          <a:sy n="144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chose SQL PostgreSQL due to its scalability, reliability, and user-friendly nature, minimizing the likelihood of encountering errors during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baseInfo.asp?QO_VQ=EFD&amp;Yv0x=D" TargetMode="External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pi.org/project/seaborn/" TargetMode="External"/><Relationship Id="rId5" Type="http://schemas.openxmlformats.org/officeDocument/2006/relationships/hyperlink" Target="https://stackoverflow.com/questions/20167930/start-index-at-1-for-pandas-dataframe" TargetMode="External"/><Relationship Id="rId4" Type="http://schemas.openxmlformats.org/officeDocument/2006/relationships/hyperlink" Target="https://www.educative.io/answers/what-is-the-tonumeric-function-in-panda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DF6F-C0F4-A1B9-D0B3-816A04FE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652F9-72F9-5A18-3E1D-33B429FD7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10" y="3137705"/>
            <a:ext cx="8786829" cy="19011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D98A43-0EFB-136B-F87B-C584F844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24" y="1911410"/>
            <a:ext cx="3784600" cy="114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9F674-1407-5A09-D2E7-33884A3789DC}"/>
              </a:ext>
            </a:extLst>
          </p:cNvPr>
          <p:cNvSpPr txBox="1"/>
          <p:nvPr/>
        </p:nvSpPr>
        <p:spPr>
          <a:xfrm>
            <a:off x="1097280" y="1824298"/>
            <a:ext cx="221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Seaborn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81EF1-C1D2-9600-5CCF-6BB9F08DC1A8}"/>
              </a:ext>
            </a:extLst>
          </p:cNvPr>
          <p:cNvSpPr txBox="1"/>
          <p:nvPr/>
        </p:nvSpPr>
        <p:spPr>
          <a:xfrm>
            <a:off x="10198147" y="3626633"/>
            <a:ext cx="191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connection to Postgres to make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E8455E-5594-A9C5-ED10-12F368ADC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74" y="5126658"/>
            <a:ext cx="7772400" cy="11586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7A7C2-5F99-059F-9CB8-20F8D54B1977}"/>
              </a:ext>
            </a:extLst>
          </p:cNvPr>
          <p:cNvSpPr txBox="1"/>
          <p:nvPr/>
        </p:nvSpPr>
        <p:spPr>
          <a:xfrm>
            <a:off x="10418120" y="5038891"/>
            <a:ext cx="1475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the line graph with Seaborn!</a:t>
            </a:r>
          </a:p>
        </p:txBody>
      </p:sp>
    </p:spTree>
    <p:extLst>
      <p:ext uri="{BB962C8B-B14F-4D97-AF65-F5344CB8AC3E}">
        <p14:creationId xmlns:p14="http://schemas.microsoft.com/office/powerpoint/2010/main" val="115672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F32C-42C6-CFA2-42A4-D0E53FD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Final Seaborn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24623-DF95-9D7A-D46C-7699F451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" y="1969332"/>
            <a:ext cx="5199596" cy="4115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51520-DCB0-F3CB-AA83-4CEA01CBF557}"/>
              </a:ext>
            </a:extLst>
          </p:cNvPr>
          <p:cNvSpPr txBox="1"/>
          <p:nvPr/>
        </p:nvSpPr>
        <p:spPr>
          <a:xfrm>
            <a:off x="6886369" y="3219660"/>
            <a:ext cx="440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 delays from MSP for August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Delayed flights had a departure delay greater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 was filtered to “MSP”</a:t>
            </a:r>
          </a:p>
        </p:txBody>
      </p:sp>
    </p:spTree>
    <p:extLst>
      <p:ext uri="{BB962C8B-B14F-4D97-AF65-F5344CB8AC3E}">
        <p14:creationId xmlns:p14="http://schemas.microsoft.com/office/powerpoint/2010/main" val="290194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E05-4DC7-7073-9EFE-670EF5A2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4E70-6FD8-1C04-B22F-D9D30730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233740" cy="3197606"/>
          </a:xfrm>
        </p:spPr>
        <p:txBody>
          <a:bodyPr>
            <a:normAutofit/>
          </a:bodyPr>
          <a:lstStyle/>
          <a:p>
            <a:r>
              <a:rPr lang="en-US" dirty="0"/>
              <a:t>1. Dataset: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data.world</a:t>
            </a:r>
            <a:r>
              <a:rPr lang="en-US" dirty="0">
                <a:hlinkClick r:id="rId2"/>
              </a:rPr>
              <a:t>/dot/airline-on-time-performance-statistics</a:t>
            </a:r>
            <a:endParaRPr lang="en-US" dirty="0"/>
          </a:p>
          <a:p>
            <a:r>
              <a:rPr lang="en-US" dirty="0"/>
              <a:t>2. Dataset Definitions: </a:t>
            </a:r>
            <a:r>
              <a:rPr lang="en-US" dirty="0">
                <a:hlinkClick r:id="rId3"/>
              </a:rPr>
              <a:t>https://www.transtats.bts.gov/DatabaseInfo.asp?QO_VQ=EFD&amp;Yv0x=D</a:t>
            </a:r>
            <a:endParaRPr lang="en-US" dirty="0"/>
          </a:p>
          <a:p>
            <a:r>
              <a:rPr lang="en-US" dirty="0"/>
              <a:t>3. Downcast: </a:t>
            </a:r>
            <a:r>
              <a:rPr lang="en-US" dirty="0">
                <a:hlinkClick r:id="rId4"/>
              </a:rPr>
              <a:t>https://www.educative.io/answers/what-is-the-tonumeric-function-in-pandas</a:t>
            </a:r>
            <a:endParaRPr lang="en-US" dirty="0"/>
          </a:p>
          <a:p>
            <a:r>
              <a:rPr lang="en-US" dirty="0"/>
              <a:t>4. Reset index for </a:t>
            </a:r>
            <a:r>
              <a:rPr lang="en-US" dirty="0" err="1"/>
              <a:t>DataFrame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https://stackoverflow.com/questions/20167930/start-index-at-1-for-pandas-dataframe</a:t>
            </a:r>
            <a:endParaRPr lang="en-US" dirty="0"/>
          </a:p>
          <a:p>
            <a:r>
              <a:rPr lang="en-US" dirty="0"/>
              <a:t>5. Seaborn Documentation: </a:t>
            </a:r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pypi.org</a:t>
            </a:r>
            <a:r>
              <a:rPr lang="en-US" dirty="0">
                <a:hlinkClick r:id="rId6"/>
              </a:rPr>
              <a:t>/project/seaborn/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9880" y="2531415"/>
            <a:ext cx="4877051" cy="2521080"/>
          </a:xfr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651BD90B-EF72-54D1-5BF0-B4533D82AB4B}"/>
              </a:ext>
            </a:extLst>
          </p:cNvPr>
          <p:cNvSpPr/>
          <p:nvPr/>
        </p:nvSpPr>
        <p:spPr>
          <a:xfrm>
            <a:off x="5481983" y="1956904"/>
            <a:ext cx="194365" cy="441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3307091-2599-975A-40DD-7BA77FCCE122}"/>
              </a:ext>
            </a:extLst>
          </p:cNvPr>
          <p:cNvSpPr/>
          <p:nvPr/>
        </p:nvSpPr>
        <p:spPr>
          <a:xfrm>
            <a:off x="10365409" y="1990034"/>
            <a:ext cx="194365" cy="441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air_carrier_data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405</TotalTime>
  <Words>777</Words>
  <Application>Microsoft Office PowerPoint</Application>
  <PresentationFormat>Widescreen</PresentationFormat>
  <Paragraphs>72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Droid Serif</vt:lpstr>
      <vt:lpstr>Menlo</vt:lpstr>
      <vt:lpstr>Söhne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Understand your Data</vt:lpstr>
      <vt:lpstr>Data Cleaning: str.lower &amp; index.name </vt:lpstr>
      <vt:lpstr>Data Cleaning: .fillna &amp; downcast</vt:lpstr>
      <vt:lpstr>Data Modeling: Using ERD and Database Creation</vt:lpstr>
      <vt:lpstr>Data Engineering: Creating Table Schema</vt:lpstr>
      <vt:lpstr>What’s Next?</vt:lpstr>
      <vt:lpstr>The Final Seaborn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David Kogge</cp:lastModifiedBy>
  <cp:revision>17</cp:revision>
  <dcterms:created xsi:type="dcterms:W3CDTF">2024-04-12T00:51:12Z</dcterms:created>
  <dcterms:modified xsi:type="dcterms:W3CDTF">2024-04-18T19:19:47Z</dcterms:modified>
</cp:coreProperties>
</file>