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7746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the file and completing the necessary cleaning,  a diagram was drafted using a free tool called http://</a:t>
            </a:r>
            <a:r>
              <a:rPr lang="en-US" dirty="0" err="1"/>
              <a:t>www.quickdatabasediagrams.com</a:t>
            </a:r>
            <a:r>
              <a:rPr lang="en-US" dirty="0"/>
              <a:t>/. This diagram illustrated the linking of foreign keys to their respective primary keys, as depicted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PostgreSQL (pgAdmin4) serves as the SQL database utilized for storing the data obtained from the CSV files. Each CSV file was transformed into a table schema displaying all the columns contained within each CSV.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233D-9782-0468-0FD1-93E207E3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F1F7-52B6-0DA9-440B-BDA4A146DF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08C9-42E3-E098-8750-F8685D7D5F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1AE2-2E0F-94DB-C816-7345BD0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Modeling: Using ERD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A6505B-D671-B5C3-CF83-9539A22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5677"/>
            <a:ext cx="4938712" cy="31438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DA2C0-64B2-A2F0-961A-58966FAAC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ED84-ACDF-F62F-58B3-D7CE567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Engineering: Creating Table Schema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D0DB78-C414-ECB5-4679-FAD3269C7D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79528"/>
            <a:ext cx="4412343" cy="226589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8BE822-C1A6-3DE4-4213-D26CEC044B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2180619"/>
            <a:ext cx="4876800" cy="224790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678DD6-DF11-2E47-723E-3412A5AB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067629"/>
            <a:ext cx="6146800" cy="231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E3223-024B-BCEF-FC3A-5AFF5EB65C20}"/>
              </a:ext>
            </a:extLst>
          </p:cNvPr>
          <p:cNvSpPr txBox="1"/>
          <p:nvPr/>
        </p:nvSpPr>
        <p:spPr>
          <a:xfrm rot="21422411">
            <a:off x="165918" y="2258616"/>
            <a:ext cx="87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August_2018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86ACD-2BAC-58AF-3977-9BFAD2DB1402}"/>
              </a:ext>
            </a:extLst>
          </p:cNvPr>
          <p:cNvSpPr txBox="1"/>
          <p:nvPr/>
        </p:nvSpPr>
        <p:spPr>
          <a:xfrm>
            <a:off x="10914744" y="2838203"/>
            <a:ext cx="12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Air_carrie_data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81E0A-AE70-3685-D4D7-EAE5309D1516}"/>
              </a:ext>
            </a:extLst>
          </p:cNvPr>
          <p:cNvSpPr txBox="1"/>
          <p:nvPr/>
        </p:nvSpPr>
        <p:spPr>
          <a:xfrm>
            <a:off x="1282536" y="4655127"/>
            <a:ext cx="102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airport_data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61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208</TotalTime>
  <Words>580</Words>
  <Application>Microsoft Macintosh PowerPoint</Application>
  <PresentationFormat>Widescreen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str.lower &amp; index.name </vt:lpstr>
      <vt:lpstr>Data Cleaning: .fillna &amp; downcast</vt:lpstr>
      <vt:lpstr>Data Cleaning: Understand your Data</vt:lpstr>
      <vt:lpstr>Data Modeling: Using ERD</vt:lpstr>
      <vt:lpstr>Data Engineering: Creating Table 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Aliyu M</cp:lastModifiedBy>
  <cp:revision>8</cp:revision>
  <dcterms:created xsi:type="dcterms:W3CDTF">2024-04-12T00:51:12Z</dcterms:created>
  <dcterms:modified xsi:type="dcterms:W3CDTF">2024-04-17T05:56:17Z</dcterms:modified>
</cp:coreProperties>
</file>