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9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6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C588E6-FAC8-4CB8-904E-4C86C516A14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7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C588E6-FAC8-4CB8-904E-4C86C516A14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dot/airline-on-time-performance-statist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CD9A-D828-B21F-B028-FAB04B28A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August 2018 </a:t>
            </a:r>
            <a:br>
              <a:rPr lang="en-US" dirty="0"/>
            </a:br>
            <a:r>
              <a:rPr lang="en-US" dirty="0"/>
              <a:t>Flight Delay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DE2A-FDC2-5001-B553-79070570B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– Aliyu, David, Indu, Saudia</a:t>
            </a:r>
          </a:p>
          <a:p>
            <a:r>
              <a:rPr lang="en-US" dirty="0"/>
              <a:t>Data Engineering track</a:t>
            </a:r>
          </a:p>
        </p:txBody>
      </p:sp>
    </p:spTree>
    <p:extLst>
      <p:ext uri="{BB962C8B-B14F-4D97-AF65-F5344CB8AC3E}">
        <p14:creationId xmlns:p14="http://schemas.microsoft.com/office/powerpoint/2010/main" val="131587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51A9-A7E9-F437-7093-E5F8E66C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53D07-FB1F-F7D3-D191-41ABF91F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obtained from Data World</a:t>
            </a:r>
          </a:p>
          <a:p>
            <a:pPr lvl="1"/>
            <a:r>
              <a:rPr lang="en-US" sz="16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https://data.world/dot/airline-on-time-performance-statistics</a:t>
            </a:r>
            <a:endParaRPr lang="en-US" sz="16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level data from the US Department of Transportation</a:t>
            </a:r>
          </a:p>
          <a:p>
            <a:pPr lvl="1"/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Data</a:t>
            </a:r>
          </a:p>
          <a:p>
            <a:pPr lvl="1"/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CSVs provided </a:t>
            </a:r>
          </a:p>
          <a:p>
            <a:pPr lvl="2"/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Airports – 6,510 rows</a:t>
            </a:r>
          </a:p>
          <a:p>
            <a:pPr lvl="2"/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Carriers – 1,655 rows</a:t>
            </a:r>
          </a:p>
          <a:p>
            <a:pPr lvl="2"/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Flights – 701,351 rows</a:t>
            </a:r>
          </a:p>
          <a:p>
            <a:pPr lvl="2"/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024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80</TotalTime>
  <Words>62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August 2018  Flight Delay Database</vt:lpstr>
      <vt:lpstr>Data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2018  Flight Delay Database</dc:title>
  <dc:creator>David Kogge</dc:creator>
  <cp:lastModifiedBy>David Kogge</cp:lastModifiedBy>
  <cp:revision>2</cp:revision>
  <dcterms:created xsi:type="dcterms:W3CDTF">2024-04-12T00:51:12Z</dcterms:created>
  <dcterms:modified xsi:type="dcterms:W3CDTF">2024-04-12T02:11:37Z</dcterms:modified>
</cp:coreProperties>
</file>