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7684" autoAdjust="0"/>
  </p:normalViewPr>
  <p:slideViewPr>
    <p:cSldViewPr snapToGrid="0">
      <p:cViewPr varScale="1">
        <p:scale>
          <a:sx n="139" d="100"/>
          <a:sy n="139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Airline On-Time Performance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 code and description -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1,656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 Code and description 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 2018 Nationwide – 701,352 rows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data with any delays for the month of August 2018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acronyms in the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 – National Airspace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CRS – Co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mputer Reservation System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8464-00CC-9523-56D3-872E47C3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10" y="3309921"/>
            <a:ext cx="4553585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12FCB-67A3-CFF6-3297-DA86929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43" y="3762150"/>
            <a:ext cx="3019846" cy="19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D0DE1-8B0C-166C-1A2D-9418B0A35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4323161"/>
            <a:ext cx="9996524" cy="3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BB5D-471A-A883-84FA-45B0E366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39B5-9B70-F920-A940-30D84477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Source is a zip file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zipfile</a:t>
            </a:r>
            <a:r>
              <a:rPr lang="en-US" dirty="0"/>
              <a:t> - pandas library to extract the zip file and write the contents to a directory			</a:t>
            </a:r>
          </a:p>
          <a:p>
            <a:pPr marL="0" indent="0">
              <a:buNone/>
            </a:pPr>
            <a:r>
              <a:rPr lang="en-US" dirty="0"/>
              <a:t>							Files extracted to Resources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F7F0-DFF2-4BB7-D6D1-8215B7B9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7" y="2319354"/>
            <a:ext cx="7030431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EDD73-FACA-2F78-7BD2-50A93A2A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25" y="3352441"/>
            <a:ext cx="5524628" cy="245625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060A-9A7C-D2F0-A08C-8AB9BE0C8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8" y="3855189"/>
            <a:ext cx="43361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133</TotalTime>
  <Words>472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Droid Serif</vt:lpstr>
      <vt:lpstr>Menlo</vt:lpstr>
      <vt:lpstr>Retrospect</vt:lpstr>
      <vt:lpstr>Airline On-Time Performance Statistics</vt:lpstr>
      <vt:lpstr>Data Set</vt:lpstr>
      <vt:lpstr>Data Extraction</vt:lpstr>
      <vt:lpstr>Data Cleaning: split function</vt:lpstr>
      <vt:lpstr>Data Cleaning: str.lower &amp; index.name </vt:lpstr>
      <vt:lpstr>Data Cleaning: .fillna &amp; downcast</vt:lpstr>
      <vt:lpstr>Data Cleaning: Understand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Indu Bandi</cp:lastModifiedBy>
  <cp:revision>7</cp:revision>
  <dcterms:created xsi:type="dcterms:W3CDTF">2024-04-12T00:51:12Z</dcterms:created>
  <dcterms:modified xsi:type="dcterms:W3CDTF">2024-04-16T02:19:31Z</dcterms:modified>
</cp:coreProperties>
</file>