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7800" autoAdjust="0"/>
  </p:normalViewPr>
  <p:slideViewPr>
    <p:cSldViewPr snapToGrid="0">
      <p:cViewPr varScale="1">
        <p:scale>
          <a:sx n="135" d="100"/>
          <a:sy n="135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chose SQL PostgreSQL due to its scalability, reliability, and user-friendly nature, minimizing the likelihood of encountering errors during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baseInfo.asp?QO_VQ=EFD&amp;Yv0x=D" TargetMode="External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pi.org/project/seaborn/" TargetMode="External"/><Relationship Id="rId4" Type="http://schemas.openxmlformats.org/officeDocument/2006/relationships/hyperlink" Target="https://stackoverflow.com/questions/20167930/start-index-at-1-for-pandas-datafra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DF6F-C0F4-A1B9-D0B3-816A04FE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Next?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652F9-72F9-5A18-3E1D-33B429FD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10" y="3137705"/>
            <a:ext cx="8786829" cy="19011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5B8A07-6BE6-4532-7B68-CE896B243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24" y="5122186"/>
            <a:ext cx="7772400" cy="9649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D98A43-0EFB-136B-F87B-C584F8442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24" y="1911410"/>
            <a:ext cx="3784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F32C-42C6-CFA2-42A4-D0E53FD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Final Seaborn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24623-DF95-9D7A-D46C-7699F451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32" y="1977958"/>
            <a:ext cx="5199596" cy="41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4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E05-4DC7-7073-9EFE-670EF5A2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4E70-6FD8-1C04-B22F-D9D30730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233740" cy="3197606"/>
          </a:xfrm>
        </p:spPr>
        <p:txBody>
          <a:bodyPr>
            <a:normAutofit/>
          </a:bodyPr>
          <a:lstStyle/>
          <a:p>
            <a:r>
              <a:rPr lang="en-US" dirty="0"/>
              <a:t>1. 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data.world</a:t>
            </a:r>
            <a:r>
              <a:rPr lang="en-US" dirty="0">
                <a:hlinkClick r:id="rId2"/>
              </a:rPr>
              <a:t>/dot/airline-on-time-performance-statistics</a:t>
            </a:r>
            <a:endParaRPr lang="en-US" dirty="0"/>
          </a:p>
          <a:p>
            <a:r>
              <a:rPr lang="en-US" dirty="0"/>
              <a:t>2. Dataset Definitions: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www.transtats.bts.gov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DatabaseInfo.asp?QO_VQ</a:t>
            </a:r>
            <a:r>
              <a:rPr lang="en-US" dirty="0">
                <a:hlinkClick r:id="rId3"/>
              </a:rPr>
              <a:t>=EFD&amp;Yv0x=D</a:t>
            </a:r>
            <a:endParaRPr lang="en-US" dirty="0"/>
          </a:p>
          <a:p>
            <a:r>
              <a:rPr lang="en-US" dirty="0"/>
              <a:t>3. Reset index for </a:t>
            </a:r>
            <a:r>
              <a:rPr lang="en-US" dirty="0" err="1"/>
              <a:t>DataFrame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https://stackoverflow.com/questions/20167930/start-index-at-1-for-pandas-dataframe</a:t>
            </a:r>
            <a:endParaRPr lang="en-US" dirty="0"/>
          </a:p>
          <a:p>
            <a:r>
              <a:rPr lang="en-US" dirty="0"/>
              <a:t>4. Seaborn Documentation: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pypi.org</a:t>
            </a:r>
            <a:r>
              <a:rPr lang="en-US" dirty="0">
                <a:hlinkClick r:id="rId5"/>
              </a:rPr>
              <a:t>/project/seaborn/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9880" y="2531415"/>
            <a:ext cx="4877051" cy="2521080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air_carrier_data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334</TotalTime>
  <Words>721</Words>
  <Application>Microsoft Macintosh PowerPoint</Application>
  <PresentationFormat>Widescreen</PresentationFormat>
  <Paragraphs>65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Droid Serif</vt:lpstr>
      <vt:lpstr>Menlo</vt:lpstr>
      <vt:lpstr>Söhne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Understand your Data</vt:lpstr>
      <vt:lpstr>Data Cleaning: str.lower &amp; index.name </vt:lpstr>
      <vt:lpstr>Data Cleaning: .fillna &amp; downcast</vt:lpstr>
      <vt:lpstr>Data Modeling: Using ERD and Database Creation</vt:lpstr>
      <vt:lpstr>Data Engineering: Creating Table Schema</vt:lpstr>
      <vt:lpstr>What Next?</vt:lpstr>
      <vt:lpstr>The Final Seaborn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Saudia Epps</cp:lastModifiedBy>
  <cp:revision>14</cp:revision>
  <dcterms:created xsi:type="dcterms:W3CDTF">2024-04-12T00:51:12Z</dcterms:created>
  <dcterms:modified xsi:type="dcterms:W3CDTF">2024-04-18T01:55:16Z</dcterms:modified>
</cp:coreProperties>
</file>