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3" r:id="rId3"/>
    <p:sldId id="269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71" r:id="rId13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82424" autoAdjust="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37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147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920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36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227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14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6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5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6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6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5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3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1D6CF5-1198-D19C-5C8D-E89981F3D2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142AB7-9DE5-B5A7-239C-D698B0EABB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843674E-F96D-A9F6-A0C0-673AD4B9409F}"/>
              </a:ext>
            </a:extLst>
          </p:cNvPr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0DF6C6-B276-A38C-AFB7-597724ABA2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E3C657-3CA3-BE82-E9F8-CF7723EE4F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550658B-DDC5-BF91-18EA-207A6B762563}"/>
              </a:ext>
            </a:extLst>
          </p:cNvPr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2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222/bank+marketing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38680" y="525303"/>
            <a:ext cx="8574622" cy="138853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Bank Marketing Campaign </a:t>
            </a:r>
            <a:br>
              <a:rPr lang="en-US" sz="4000" dirty="0"/>
            </a:br>
            <a:r>
              <a:rPr lang="en-US" sz="4000" dirty="0"/>
              <a:t>Analysis and Prediction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47625" y="2475384"/>
            <a:ext cx="6987645" cy="658842"/>
          </a:xfrm>
        </p:spPr>
        <p:txBody>
          <a:bodyPr/>
          <a:lstStyle/>
          <a:p>
            <a:pPr algn="l"/>
            <a:r>
              <a:rPr lang="en-US" dirty="0"/>
              <a:t>Presenters: Aliyu , David, Eriel and Indu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266A75-61EE-B70C-DAC5-DE8D2F88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200" y="461211"/>
            <a:ext cx="10018713" cy="144378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5FCC0AD-FA9E-424D-C786-003F4DC88B8A}"/>
              </a:ext>
            </a:extLst>
          </p:cNvPr>
          <p:cNvSpPr txBox="1">
            <a:spLocks/>
          </p:cNvSpPr>
          <p:nvPr/>
        </p:nvSpPr>
        <p:spPr>
          <a:xfrm>
            <a:off x="1484310" y="2035341"/>
            <a:ext cx="10018713" cy="342098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4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266A75-61EE-B70C-DAC5-DE8D2F88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200" y="461211"/>
            <a:ext cx="10018713" cy="1443789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5FCC0AD-FA9E-424D-C786-003F4DC88B8A}"/>
              </a:ext>
            </a:extLst>
          </p:cNvPr>
          <p:cNvSpPr txBox="1">
            <a:spLocks/>
          </p:cNvSpPr>
          <p:nvPr/>
        </p:nvSpPr>
        <p:spPr>
          <a:xfrm>
            <a:off x="1484310" y="2035341"/>
            <a:ext cx="10018713" cy="342098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7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supplementary materials and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51185"/>
            <a:ext cx="10018713" cy="144378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4310" y="2185736"/>
            <a:ext cx="10018713" cy="3124201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primary objective of this project is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analyze and predict customer responses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a bank’s marketing campaigns.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This project involves developing a </a:t>
            </a:r>
            <a: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classification machine learning model</a:t>
            </a: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to predict whether a customer will subscribe to a term deposit based on their demographic and campaign data.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The insights from this analysis can help the bank </a:t>
            </a:r>
            <a: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optimize</a:t>
            </a: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its </a:t>
            </a:r>
            <a: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marketing strategies</a:t>
            </a: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improve customer targeting</a:t>
            </a: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enhance campaign effectiveness</a:t>
            </a: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266A75-61EE-B70C-DAC5-DE8D2F88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200" y="461211"/>
            <a:ext cx="10018713" cy="1443789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5FCC0AD-FA9E-424D-C786-003F4DC88B8A}"/>
              </a:ext>
            </a:extLst>
          </p:cNvPr>
          <p:cNvSpPr txBox="1">
            <a:spLocks/>
          </p:cNvSpPr>
          <p:nvPr/>
        </p:nvSpPr>
        <p:spPr>
          <a:xfrm>
            <a:off x="1484310" y="2035341"/>
            <a:ext cx="10018713" cy="342098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Source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UCI Machine Learning Repository - </a:t>
            </a:r>
            <a:r>
              <a:rPr lang="en-US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The dataset consists of information about marketing campaigns of 		      a Portuguese banking institution. The data is related to direct marketing campaigns (phone calls) .</a:t>
            </a:r>
            <a:b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   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https://archive.ics.uci.edu/dataset/222/bank+marketing</a:t>
            </a:r>
            <a:endParaRPr lang="en-US" sz="18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Records</a:t>
            </a: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:  41,188  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Features</a:t>
            </a: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:  20 attributes + 1 target variable (`y` - yes or no)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Attributes</a:t>
            </a: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Demographics, economic context and campaign data </a:t>
            </a:r>
          </a:p>
          <a:p>
            <a:pPr marL="17145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266A75-61EE-B70C-DAC5-DE8D2F88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200" y="461211"/>
            <a:ext cx="10018713" cy="1443789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5FCC0AD-FA9E-424D-C786-003F4DC88B8A}"/>
              </a:ext>
            </a:extLst>
          </p:cNvPr>
          <p:cNvSpPr txBox="1">
            <a:spLocks/>
          </p:cNvSpPr>
          <p:nvPr/>
        </p:nvSpPr>
        <p:spPr>
          <a:xfrm>
            <a:off x="1484310" y="2035341"/>
            <a:ext cx="10018713" cy="342098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2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266A75-61EE-B70C-DAC5-DE8D2F88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200" y="461211"/>
            <a:ext cx="10018713" cy="1443789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and </a:t>
            </a:r>
            <a:br>
              <a:rPr lang="en-US" dirty="0"/>
            </a:br>
            <a:r>
              <a:rPr lang="en-US" dirty="0"/>
              <a:t>Visualizations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5FCC0AD-FA9E-424D-C786-003F4DC88B8A}"/>
              </a:ext>
            </a:extLst>
          </p:cNvPr>
          <p:cNvSpPr txBox="1">
            <a:spLocks/>
          </p:cNvSpPr>
          <p:nvPr/>
        </p:nvSpPr>
        <p:spPr>
          <a:xfrm>
            <a:off x="1484310" y="2035341"/>
            <a:ext cx="10018713" cy="342098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7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266A75-61EE-B70C-DAC5-DE8D2F88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200" y="461211"/>
            <a:ext cx="10018713" cy="1443789"/>
          </a:xfrm>
        </p:spPr>
        <p:txBody>
          <a:bodyPr>
            <a:normAutofit/>
          </a:bodyPr>
          <a:lstStyle/>
          <a:p>
            <a:r>
              <a:rPr lang="en-US" dirty="0"/>
              <a:t>Model Building and Training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5FCC0AD-FA9E-424D-C786-003F4DC88B8A}"/>
              </a:ext>
            </a:extLst>
          </p:cNvPr>
          <p:cNvSpPr txBox="1">
            <a:spLocks/>
          </p:cNvSpPr>
          <p:nvPr/>
        </p:nvSpPr>
        <p:spPr>
          <a:xfrm>
            <a:off x="1484310" y="2035341"/>
            <a:ext cx="10018713" cy="342098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6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266A75-61EE-B70C-DAC5-DE8D2F88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200" y="461211"/>
            <a:ext cx="10018713" cy="1443789"/>
          </a:xfrm>
        </p:spPr>
        <p:txBody>
          <a:bodyPr>
            <a:normAutofit/>
          </a:bodyPr>
          <a:lstStyle/>
          <a:p>
            <a:r>
              <a:rPr lang="en-US" dirty="0"/>
              <a:t>Model Evaluation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5FCC0AD-FA9E-424D-C786-003F4DC88B8A}"/>
              </a:ext>
            </a:extLst>
          </p:cNvPr>
          <p:cNvSpPr txBox="1">
            <a:spLocks/>
          </p:cNvSpPr>
          <p:nvPr/>
        </p:nvSpPr>
        <p:spPr>
          <a:xfrm>
            <a:off x="1484310" y="2035341"/>
            <a:ext cx="10018713" cy="342098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4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266A75-61EE-B70C-DAC5-DE8D2F88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200" y="461211"/>
            <a:ext cx="10018713" cy="1443789"/>
          </a:xfrm>
        </p:spPr>
        <p:txBody>
          <a:bodyPr>
            <a:normAutofit/>
          </a:bodyPr>
          <a:lstStyle/>
          <a:p>
            <a:r>
              <a:rPr lang="en-US" dirty="0"/>
              <a:t>Model Optimization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5FCC0AD-FA9E-424D-C786-003F4DC88B8A}"/>
              </a:ext>
            </a:extLst>
          </p:cNvPr>
          <p:cNvSpPr txBox="1">
            <a:spLocks/>
          </p:cNvSpPr>
          <p:nvPr/>
        </p:nvSpPr>
        <p:spPr>
          <a:xfrm>
            <a:off x="1484310" y="2035341"/>
            <a:ext cx="10018713" cy="342098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0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266A75-61EE-B70C-DAC5-DE8D2F88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200" y="461211"/>
            <a:ext cx="10018713" cy="1443789"/>
          </a:xfrm>
        </p:spPr>
        <p:txBody>
          <a:bodyPr>
            <a:normAutofit/>
          </a:bodyPr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5FCC0AD-FA9E-424D-C786-003F4DC88B8A}"/>
              </a:ext>
            </a:extLst>
          </p:cNvPr>
          <p:cNvSpPr txBox="1">
            <a:spLocks/>
          </p:cNvSpPr>
          <p:nvPr/>
        </p:nvSpPr>
        <p:spPr>
          <a:xfrm>
            <a:off x="1484310" y="2035341"/>
            <a:ext cx="10018713" cy="342098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6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57</TotalTime>
  <Words>205</Words>
  <Application>Microsoft Office PowerPoint</Application>
  <PresentationFormat>Widescreen</PresentationFormat>
  <Paragraphs>23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Corbel</vt:lpstr>
      <vt:lpstr>Parallax</vt:lpstr>
      <vt:lpstr>Bank Marketing Campaign  Analysis and Prediction</vt:lpstr>
      <vt:lpstr>Overview</vt:lpstr>
      <vt:lpstr>Dataset Overview</vt:lpstr>
      <vt:lpstr>Data Preprocessing</vt:lpstr>
      <vt:lpstr>Exploratory Data Analysis and  Visualizations</vt:lpstr>
      <vt:lpstr>Model Building and Training</vt:lpstr>
      <vt:lpstr>Model Evaluation</vt:lpstr>
      <vt:lpstr>Model Optimization</vt:lpstr>
      <vt:lpstr>Insights and Recommendations</vt:lpstr>
      <vt:lpstr>Conclusion</vt:lpstr>
      <vt:lpstr>Next Steps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Campaign  Analysis and Prediction</dc:title>
  <dc:creator>Indu Bandi</dc:creator>
  <cp:lastModifiedBy>Indu Bandi</cp:lastModifiedBy>
  <cp:revision>5</cp:revision>
  <cp:lastPrinted>2012-08-15T21:38:02Z</cp:lastPrinted>
  <dcterms:created xsi:type="dcterms:W3CDTF">2024-05-31T00:27:02Z</dcterms:created>
  <dcterms:modified xsi:type="dcterms:W3CDTF">2024-05-31T01:24:32Z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