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6" r:id="rId3"/>
    <p:sldId id="297" r:id="rId4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ABF"/>
    <a:srgbClr val="60B1C4"/>
    <a:srgbClr val="005E74"/>
    <a:srgbClr val="0082A1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71" autoAdjust="0"/>
  </p:normalViewPr>
  <p:slideViewPr>
    <p:cSldViewPr>
      <p:cViewPr varScale="1">
        <p:scale>
          <a:sx n="44" d="100"/>
          <a:sy n="44" d="100"/>
        </p:scale>
        <p:origin x="-1536" y="-102"/>
      </p:cViewPr>
      <p:guideLst>
        <p:guide orient="horz" pos="3931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1608515" y="3731770"/>
            <a:ext cx="14566149" cy="6557893"/>
          </a:xfrm>
        </p:spPr>
        <p:txBody>
          <a:bodyPr anchor="b"/>
          <a:lstStyle>
            <a:lvl1pPr>
              <a:lnSpc>
                <a:spcPts val="8599"/>
              </a:lnSpc>
              <a:defRPr sz="82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Kapitel einfügen</a:t>
            </a:r>
            <a:endParaRPr lang="de-CH" dirty="0"/>
          </a:p>
        </p:txBody>
      </p:sp>
      <p:sp>
        <p:nvSpPr>
          <p:cNvPr id="13" name="Textfeld 12"/>
          <p:cNvSpPr txBox="1"/>
          <p:nvPr userDrawn="1"/>
        </p:nvSpPr>
        <p:spPr>
          <a:xfrm>
            <a:off x="-4832386" y="11337065"/>
            <a:ext cx="4408724" cy="201337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1787012" eaLnBrk="1" fontAlgn="auto" latinLnBrk="0" hangingPunct="1">
              <a:lnSpc>
                <a:spcPts val="2931"/>
              </a:lnSpc>
              <a:spcBef>
                <a:spcPts val="0"/>
              </a:spcBef>
              <a:spcAft>
                <a:spcPts val="1173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  <a:t>Schrift:</a:t>
            </a:r>
            <a:br>
              <a:rPr kumimoji="0" lang="de-CH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</a:rPr>
            </a:br>
            <a:r>
              <a:rPr kumimoji="0" lang="de-CH" sz="2500" b="1" i="0" u="none" strike="noStrike" kern="0" cap="none" spc="0" normalizeH="0" baseline="0" noProof="0" dirty="0" smtClean="0">
                <a:ln>
                  <a:noFill/>
                </a:ln>
                <a:solidFill>
                  <a:srgbClr val="0082A1"/>
                </a:solidFill>
                <a:effectLst/>
                <a:uLnTx/>
                <a:uFillTx/>
              </a:rPr>
              <a:t>Text: </a:t>
            </a:r>
            <a: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Calibri, Fett, 42</a:t>
            </a:r>
            <a:b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</a:br>
            <a:endParaRPr kumimoji="0" lang="de-CH" sz="25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  <a:p>
            <a:pPr marL="0" marR="0" lvl="0" indent="0" algn="r" defTabSz="1787012" eaLnBrk="1" fontAlgn="auto" latinLnBrk="0" hangingPunct="1">
              <a:lnSpc>
                <a:spcPts val="2931"/>
              </a:lnSpc>
              <a:spcBef>
                <a:spcPts val="0"/>
              </a:spcBef>
              <a:spcAft>
                <a:spcPts val="1173"/>
              </a:spcAft>
              <a:buClrTx/>
              <a:buSzTx/>
              <a:buFontTx/>
              <a:buNone/>
              <a:tabLst/>
              <a:defRPr/>
            </a:pPr>
            <a: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de-CH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endParaRPr kumimoji="0" lang="de-CH" sz="2500" b="1" i="0" u="none" strike="noStrike" kern="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1232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19/06/2014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3804384" y="1373715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</a:t>
            </a:r>
            <a:r>
              <a:rPr lang="de-CH" sz="1400">
                <a:latin typeface="Eyrhoavdoykqfqglrijbhcjkdbb" panose="020B0504030101020102" pitchFamily="34" charset="0"/>
              </a:rPr>
              <a:t>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9035603" y="765726"/>
            <a:ext cx="3725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 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9071312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99" name="Rechteck 21"/>
          <p:cNvSpPr/>
          <p:nvPr/>
        </p:nvSpPr>
        <p:spPr>
          <a:xfrm>
            <a:off x="9036711" y="1239105"/>
            <a:ext cx="771397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</a:t>
            </a:r>
            <a:r>
              <a:rPr lang="de-CH" sz="1400">
                <a:latin typeface="Eyrhoavdoykqfqglrijbhcjkdbb" panose="020B0504030101020102" pitchFamily="34" charset="0"/>
              </a:rPr>
              <a:t>PRD CTMS Sup &amp; Maint </a:t>
            </a:r>
            <a:r>
              <a:rPr lang="de-CH" sz="1400">
                <a:latin typeface="Eyrhoavdoykqfqglrijbhcjkdbb" panose="020B0504030101020102" pitchFamily="34" charset="0"/>
              </a:rPr>
              <a:t>Jan-Feb                          Verkäufer:   Vo-Schneider</a:t>
            </a:r>
            <a:r>
              <a:rPr lang="de-CH" sz="1400">
                <a:latin typeface="Eyrhoavdoykqfqglrijbhcjkdbb" panose="020B0504030101020102" pitchFamily="34" charset="0"/>
              </a:rPr>
              <a:t>, Phuong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</a:t>
            </a:r>
            <a:r>
              <a:rPr lang="de-CH" sz="1400">
                <a:latin typeface="Eyrhoavdoykqfqglrijbhcjkdbb" panose="020B0504030101020102" pitchFamily="34" charset="0"/>
              </a:rPr>
              <a:t>   02-0L		                      Status: 	   Offen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</a:t>
            </a:r>
            <a:r>
              <a:rPr lang="de-CH" sz="1400">
                <a:latin typeface="Eyrhoavdoykqfqglrijbhcjkdbb" panose="020B0504030101020102" pitchFamily="34" charset="0"/>
              </a:rPr>
              <a:t>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3827374" y="756201"/>
            <a:ext cx="2145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3827374" y="400898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891587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3809971" y="1370546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84" name="Rechteck 21"/>
          <p:cNvSpPr/>
          <p:nvPr/>
        </p:nvSpPr>
        <p:spPr>
          <a:xfrm>
            <a:off x="3827374" y="6427"/>
            <a:ext cx="5035353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                                      </a:t>
            </a:r>
            <a:r>
              <a:rPr lang="de-CH" sz="14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sortiert nach: Betreff   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	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35603" y="2712839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b="1">
              <a:latin typeface="Eyrhoavdoykqfqglrijbhcjkdbb" panose="020B0504030101020102" pitchFamily="34" charset="0"/>
            </a:endParaRPr>
          </a:p>
        </p:txBody>
      </p:sp>
      <p:sp>
        <p:nvSpPr>
          <p:cNvPr id="107" name="Rechteck 21"/>
          <p:cNvSpPr/>
          <p:nvPr/>
        </p:nvSpPr>
        <p:spPr>
          <a:xfrm>
            <a:off x="9036711" y="2968640"/>
            <a:ext cx="4020331" cy="964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</a:t>
            </a:r>
            <a:r>
              <a:rPr lang="de-CH" sz="1400">
                <a:latin typeface="Eyrhoavdoykqfqglrijbhcjkdbb" panose="020B0504030101020102" pitchFamily="34" charset="0"/>
              </a:rPr>
              <a:t>	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3789087" y="2743502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</a:t>
            </a:r>
            <a:r>
              <a:rPr lang="de-CH" sz="1400">
                <a:latin typeface="Eyrhoavdoykqfqglrijbhcjkdbb" panose="020B0504030101020102" pitchFamily="34" charset="0"/>
              </a:rPr>
              <a:t>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592038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119948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7273787" y="11164777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781653" y="11164777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8298409" y="1117247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7235403" y="11684166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7807053" y="1168416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8315523" y="116841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559464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077101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4750916" y="6673279"/>
            <a:ext cx="2526847" cy="948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 Punkte: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Drilldown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Table control icons unten?</a:t>
            </a:r>
          </a:p>
        </p:txBody>
      </p:sp>
    </p:spTree>
    <p:extLst>
      <p:ext uri="{BB962C8B-B14F-4D97-AF65-F5344CB8AC3E}">
        <p14:creationId xmlns:p14="http://schemas.microsoft.com/office/powerpoint/2010/main" val="147886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21"/>
          <p:cNvSpPr/>
          <p:nvPr/>
        </p:nvSpPr>
        <p:spPr>
          <a:xfrm>
            <a:off x="11185620" y="765726"/>
            <a:ext cx="372570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 bearbeiten    Dokument erstellen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96" name="Rechteck 21"/>
          <p:cNvSpPr/>
          <p:nvPr/>
        </p:nvSpPr>
        <p:spPr>
          <a:xfrm>
            <a:off x="11221329" y="6427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182622" y="4983536"/>
            <a:ext cx="2526847" cy="9488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Tabelle wird grösser wenn mehr Platz da ist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Offener Punkt: Horizontaler Scrollbar bei viellen Spalten?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9" name="Rechteck 21"/>
          <p:cNvSpPr/>
          <p:nvPr/>
        </p:nvSpPr>
        <p:spPr>
          <a:xfrm>
            <a:off x="11186728" y="1239105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</a:t>
            </a:r>
            <a:r>
              <a:rPr lang="de-CH" sz="1400">
                <a:latin typeface="Eyrhoavdoykqfqglrijbhcjkdbb" panose="020B0504030101020102" pitchFamily="34" charset="0"/>
              </a:rPr>
              <a:t>PRD CTMS Sup &amp; </a:t>
            </a:r>
            <a:r>
              <a:rPr lang="de-CH" sz="1400">
                <a:latin typeface="Eyrhoavdoykqfqglrijbhcjkdbb" panose="020B0504030101020102" pitchFamily="34" charset="0"/>
              </a:rPr>
              <a:t>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</a:t>
            </a:r>
            <a:r>
              <a:rPr lang="de-CH" sz="1400">
                <a:latin typeface="Eyrhoavdoykqfqglrijbhcjkdbb" panose="020B0504030101020102" pitchFamily="34" charset="0"/>
              </a:rPr>
              <a:t>   02-0L	</a:t>
            </a:r>
            <a:r>
              <a:rPr lang="de-CH" sz="1400">
                <a:latin typeface="Eyrhoavdoykqfqglrijbhcjkdbb" panose="020B0504030101020102" pitchFamily="34" charset="0"/>
              </a:rPr>
              <a:t>	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</a:t>
            </a:r>
            <a:r>
              <a:rPr lang="de-CH" sz="1400">
                <a:latin typeface="Eyrhoavdoykqfqglrijbhcjkdbb" panose="020B0504030101020102" pitchFamily="34" charset="0"/>
              </a:rPr>
              <a:t>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</a:t>
            </a:r>
            <a:r>
              <a:rPr lang="de-CH" sz="1400">
                <a:latin typeface="Eyrhoavdoykqfqglrijbhcjkdbb" panose="020B0504030101020102" pitchFamily="34" charset="0"/>
              </a:rPr>
              <a:t>: </a:t>
            </a:r>
            <a:r>
              <a:rPr lang="de-CH" sz="1400" smtClean="0">
                <a:latin typeface="Eyrhoavdoykqfqglrijbhcjkdbb" panose="020B0504030101020102" pitchFamily="34" charset="0"/>
              </a:rPr>
              <a:t>       Offen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3827374" y="756201"/>
            <a:ext cx="21451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anlegen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91" name="Straight Connector 90"/>
          <p:cNvCxnSpPr/>
          <p:nvPr/>
        </p:nvCxnSpPr>
        <p:spPr>
          <a:xfrm>
            <a:off x="11123835" y="-23465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21"/>
          <p:cNvSpPr/>
          <p:nvPr/>
        </p:nvSpPr>
        <p:spPr>
          <a:xfrm>
            <a:off x="3827374" y="6427"/>
            <a:ext cx="7292702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			                    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21"/>
          <p:cNvSpPr/>
          <p:nvPr/>
        </p:nvSpPr>
        <p:spPr>
          <a:xfrm>
            <a:off x="11186728" y="3548672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</a:t>
            </a:r>
            <a:r>
              <a:rPr lang="de-CH" sz="1400">
                <a:latin typeface="Eyrhoavdoykqfqglrijbhcjkdbb" panose="020B0504030101020102" pitchFamily="34" charset="0"/>
              </a:rPr>
              <a:t>	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94709"/>
              </p:ext>
            </p:extLst>
          </p:nvPr>
        </p:nvGraphicFramePr>
        <p:xfrm>
          <a:off x="3866262" y="1412863"/>
          <a:ext cx="7044786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7" name="Rounded Rectangle 96"/>
          <p:cNvSpPr/>
          <p:nvPr/>
        </p:nvSpPr>
        <p:spPr>
          <a:xfrm>
            <a:off x="3850393" y="1763571"/>
            <a:ext cx="705741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sp>
        <p:nvSpPr>
          <p:cNvPr id="102" name="Rectangle 101"/>
          <p:cNvSpPr/>
          <p:nvPr/>
        </p:nvSpPr>
        <p:spPr>
          <a:xfrm>
            <a:off x="13647896" y="4482699"/>
            <a:ext cx="2526847" cy="12484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Spalten werden einspaltig wenn weniger Platz da ist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Offener Punkt: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Muss der Server ein neues Grid rechnen?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08" name="Straight Connector 107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7824286" y="12217895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9352196" y="12217895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3779019" y="12283708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286885" y="12283708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803641" y="12291403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16" name="Straight Connector 115"/>
          <p:cNvCxnSpPr/>
          <p:nvPr/>
        </p:nvCxnSpPr>
        <p:spPr>
          <a:xfrm>
            <a:off x="5367005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5439013" y="12306717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010663" y="12306717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19" name="Rectangle 118"/>
          <p:cNvSpPr/>
          <p:nvPr/>
        </p:nvSpPr>
        <p:spPr>
          <a:xfrm>
            <a:off x="6519133" y="123067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826889" y="12298229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9309349" y="12298229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6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267491"/>
              </p:ext>
            </p:extLst>
          </p:nvPr>
        </p:nvGraphicFramePr>
        <p:xfrm>
          <a:off x="3866262" y="1450963"/>
          <a:ext cx="12226125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Ende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03" name="Rechteck 18"/>
          <p:cNvSpPr/>
          <p:nvPr/>
        </p:nvSpPr>
        <p:spPr>
          <a:xfrm>
            <a:off x="695" y="-23465"/>
            <a:ext cx="17783175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4" name="TextBox 3"/>
          <p:cNvSpPr txBox="1"/>
          <p:nvPr/>
        </p:nvSpPr>
        <p:spPr>
          <a:xfrm>
            <a:off x="379403" y="89416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220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9723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0"/>
            <a:ext cx="0" cy="1283967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88041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88879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547146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89031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cxnSp>
        <p:nvCxnSpPr>
          <p:cNvPr id="89" name="Straight Connector 88"/>
          <p:cNvCxnSpPr/>
          <p:nvPr/>
        </p:nvCxnSpPr>
        <p:spPr>
          <a:xfrm>
            <a:off x="-262954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12800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-81436" y="609367"/>
            <a:ext cx="17864611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18"/>
          <p:cNvSpPr/>
          <p:nvPr/>
        </p:nvSpPr>
        <p:spPr>
          <a:xfrm>
            <a:off x="0" y="12817423"/>
            <a:ext cx="17783175" cy="696616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sp>
        <p:nvSpPr>
          <p:cNvPr id="78" name="Rectangle 77"/>
          <p:cNvSpPr/>
          <p:nvPr/>
        </p:nvSpPr>
        <p:spPr>
          <a:xfrm>
            <a:off x="-4111" y="12817423"/>
            <a:ext cx="3567106" cy="69661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10"/>
          <p:cNvSpPr/>
          <p:nvPr/>
        </p:nvSpPr>
        <p:spPr>
          <a:xfrm>
            <a:off x="14213015" y="12839679"/>
            <a:ext cx="1159292" cy="553998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</a:t>
            </a:r>
            <a:r>
              <a:rPr lang="de-CH" sz="30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4" name="Rectangle 10"/>
          <p:cNvSpPr/>
          <p:nvPr/>
        </p:nvSpPr>
        <p:spPr>
          <a:xfrm>
            <a:off x="106611" y="13003743"/>
            <a:ext cx="8191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2002 </a:t>
            </a:r>
            <a:r>
              <a:rPr lang="en-US" sz="1600" b="1">
                <a:solidFill>
                  <a:srgbClr val="0082A1"/>
                </a:solidFill>
                <a:latin typeface="Eyrhoavdoykqfqglrijbhcjkdbb" panose="020B0504030101020102" pitchFamily="34" charset="0"/>
              </a:rPr>
              <a:t>PRD CTMS Sup &amp; Maint </a:t>
            </a:r>
            <a:r>
              <a:rPr lang="en-US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Jan-F</a:t>
            </a:r>
            <a:r>
              <a:rPr lang="de-CH" sz="1600" b="1" smtClean="0">
                <a:solidFill>
                  <a:srgbClr val="0082A1"/>
                </a:solidFill>
                <a:latin typeface="Eyrhoavdoykqfqglrijbhcjkdbb" panose="020B0504030101020102" pitchFamily="34" charset="0"/>
              </a:rPr>
              <a:t> eb       </a:t>
            </a:r>
            <a:r>
              <a:rPr lang="de-CH" sz="16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Firma anlegen</a:t>
            </a:r>
            <a:endParaRPr lang="de-CH" sz="1600" dirty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15444315" y="12911687"/>
            <a:ext cx="1279517" cy="461665"/>
          </a:xfrm>
          <a:prstGeom prst="rect">
            <a:avLst/>
          </a:prstGeom>
          <a:solidFill>
            <a:srgbClr val="0082A1"/>
          </a:solidFill>
        </p:spPr>
        <p:txBody>
          <a:bodyPr wrap="none">
            <a:spAutoFit/>
          </a:bodyPr>
          <a:lstStyle/>
          <a:p>
            <a:r>
              <a:rPr lang="de-CH" sz="2000" dirty="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r>
              <a:rPr lang="de-CH" sz="2400" dirty="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dirty="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Prozesse</a:t>
            </a:r>
            <a:endParaRPr lang="de-CH" sz="1600" dirty="0">
              <a:solidFill>
                <a:schemeClr val="bg1"/>
              </a:solidFill>
              <a:latin typeface="FontAwesome" pitchFamily="2" charset="0"/>
            </a:endParaRPr>
          </a:p>
        </p:txBody>
      </p: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109" name="Rectangle 108"/>
          <p:cNvSpPr/>
          <p:nvPr/>
        </p:nvSpPr>
        <p:spPr>
          <a:xfrm rot="5400000">
            <a:off x="102449" y="1235774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75" name="Rectangle 74"/>
          <p:cNvSpPr/>
          <p:nvPr/>
        </p:nvSpPr>
        <p:spPr>
          <a:xfrm>
            <a:off x="8182622" y="4763357"/>
            <a:ext cx="2526847" cy="1389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Modus ohne Detail-Form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Offene Punkte: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Wie wechseln zwischen den Modi?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Technisch möglich, so zu wechseln?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784" y="12949182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3827374" y="756201"/>
            <a:ext cx="60789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</a:t>
            </a:r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anlegen    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Auftrag </a:t>
            </a:r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</a:t>
            </a:r>
            <a:r>
              <a:rPr lang="de-CH" sz="16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Dokument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erstellen</a:t>
            </a:r>
            <a:endParaRPr lang="de-CH" sz="160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4" name="Rechteck 21"/>
          <p:cNvSpPr/>
          <p:nvPr/>
        </p:nvSpPr>
        <p:spPr>
          <a:xfrm>
            <a:off x="3827374" y="6427"/>
            <a:ext cx="13954141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			                     				  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</a:t>
            </a:r>
            <a:endParaRPr lang="de-CH" sz="16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V="1">
            <a:off x="3673103" y="1219721"/>
            <a:ext cx="1419150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3851027" y="1800299"/>
            <a:ext cx="12502647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r>
              <a:rPr lang="de-CH" smtClean="0"/>
              <a:t>%</a:t>
            </a:r>
            <a:endParaRPr lang="de-CH"/>
          </a:p>
        </p:txBody>
      </p:sp>
      <p:cxnSp>
        <p:nvCxnSpPr>
          <p:cNvPr id="77" name="Straight Connector 76"/>
          <p:cNvCxnSpPr/>
          <p:nvPr/>
        </p:nvCxnSpPr>
        <p:spPr>
          <a:xfrm>
            <a:off x="6011267" y="676479"/>
            <a:ext cx="0" cy="45688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664311" y="12217895"/>
            <a:ext cx="1408631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4377014" y="12184048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5904924" y="12184048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779019" y="12283708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286885" y="12283708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4803641" y="12291403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108" name="Straight Connector 107"/>
          <p:cNvCxnSpPr/>
          <p:nvPr/>
        </p:nvCxnSpPr>
        <p:spPr>
          <a:xfrm>
            <a:off x="5367005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439013" y="12306717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010663" y="12306717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519133" y="1230671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7167205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4379617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5862077" y="12264382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91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685</Words>
  <Application>Microsoft Office PowerPoint</Application>
  <PresentationFormat>Custom</PresentationFormat>
  <Paragraphs>284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di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Claudio Guglielmo</cp:lastModifiedBy>
  <cp:revision>137</cp:revision>
  <dcterms:created xsi:type="dcterms:W3CDTF">2014-05-28T14:50:04Z</dcterms:created>
  <dcterms:modified xsi:type="dcterms:W3CDTF">2014-06-19T13:23:38Z</dcterms:modified>
</cp:coreProperties>
</file>