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76" r:id="rId4"/>
    <p:sldId id="281" r:id="rId5"/>
    <p:sldId id="271" r:id="rId6"/>
    <p:sldId id="263" r:id="rId7"/>
    <p:sldId id="272" r:id="rId8"/>
    <p:sldId id="273" r:id="rId9"/>
    <p:sldId id="270" r:id="rId10"/>
    <p:sldId id="274" r:id="rId11"/>
    <p:sldId id="275" r:id="rId12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4660"/>
  </p:normalViewPr>
  <p:slideViewPr>
    <p:cSldViewPr>
      <p:cViewPr varScale="1">
        <p:scale>
          <a:sx n="49" d="100"/>
          <a:sy n="49" d="100"/>
        </p:scale>
        <p:origin x="-1114" y="-72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2796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7005" y="31861"/>
            <a:ext cx="3496468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aktuell geöffnet sind. «Aufträge» ist die aktuelle Tabellen-Sicht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Browsing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10979819" y="179258"/>
            <a:ext cx="2068742" cy="666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Titelleiste hell, 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chrift &amp; Logo nicht besser nicht invers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148000" y="50891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664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72" name="Rectangle 17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4148000" y="104897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Aktionen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084275" y="12577935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012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673103" y="176362"/>
            <a:ext cx="14095560" cy="3154069"/>
            <a:chOff x="3687615" y="5256308"/>
            <a:chExt cx="14095560" cy="2706166"/>
          </a:xfrm>
        </p:grpSpPr>
        <p:sp>
          <p:nvSpPr>
            <p:cNvPr id="120" name="Rectangle 119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73651" y="5256308"/>
              <a:ext cx="8890000" cy="2160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r>
                <a:rPr lang="de-CH" sz="1600" b="1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Abbrechen     Fortfahren</a:t>
              </a:r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5258171" y="536402"/>
            <a:ext cx="8890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sz="16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unterbrechen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löschen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stornieren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Stornierungs-Grund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977851" y="2146866"/>
            <a:ext cx="2561713" cy="423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Scherzanruf                        </a:t>
            </a:r>
            <a:r>
              <a:rPr lang="de-CH" sz="1400" smtClean="0">
                <a:solidFill>
                  <a:schemeClr val="tx1"/>
                </a:solidFill>
                <a:latin typeface="FontAwesome" pitchFamily="2" charset="0"/>
              </a:rPr>
              <a:t>   </a:t>
            </a:r>
          </a:p>
        </p:txBody>
      </p:sp>
      <p:sp>
        <p:nvSpPr>
          <p:cNvPr id="127" name="Oval 126"/>
          <p:cNvSpPr/>
          <p:nvPr/>
        </p:nvSpPr>
        <p:spPr>
          <a:xfrm>
            <a:off x="5059923" y="1909152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Oval 127"/>
          <p:cNvSpPr/>
          <p:nvPr/>
        </p:nvSpPr>
        <p:spPr>
          <a:xfrm>
            <a:off x="5003155" y="1853330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Oval 128"/>
          <p:cNvSpPr/>
          <p:nvPr/>
        </p:nvSpPr>
        <p:spPr>
          <a:xfrm>
            <a:off x="5003155" y="98904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Oval 129"/>
          <p:cNvSpPr/>
          <p:nvPr/>
        </p:nvSpPr>
        <p:spPr>
          <a:xfrm>
            <a:off x="5003155" y="1406042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14148000" y="50891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179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6" name="Straight Connector 205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210" name="Rectangle 20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4148000" y="104897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Aktuelle 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224019" y="3854477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Spezieller Abbrechen Dialog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3788131" y="-44752"/>
            <a:ext cx="155202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</a:t>
            </a:r>
            <a:r>
              <a:rPr lang="de-CH" sz="3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smtClean="0">
                <a:solidFill>
                  <a:schemeClr val="accent4">
                    <a:lumMod val="75000"/>
                  </a:schemeClr>
                </a:solidFill>
                <a:latin typeface="Eyrhoavdoykqfqglrijbhcjkdbb" panose="020B0504030101020102" pitchFamily="34" charset="0"/>
              </a:rPr>
              <a:t>Hans Muster</a:t>
            </a:r>
            <a:endParaRPr lang="de-CH" sz="1600" dirty="0">
              <a:solidFill>
                <a:schemeClr val="accent4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0224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788131" y="696615"/>
            <a:ext cx="2935701" cy="109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Herr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Hans Muster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Pilgerstrasse 35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endParaRPr lang="de-CH" sz="5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Auflegen   </a:t>
            </a:r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Halten      </a:t>
            </a:r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Telefonbuch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03855" y="140671"/>
            <a:ext cx="2124236" cy="40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Aktueller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Anruf.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831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8"/>
            <a:ext cx="3664311" cy="3873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4568949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  <a:r>
              <a:rPr lang="de-CH" sz="1800" dirty="0" err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</a:p>
          <a:p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32634" y="5238602"/>
            <a:ext cx="2068742" cy="1506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Restliche Menüs auch gleich dort verpacken?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Z.B: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Abmelden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Alternative: Baum verschiebt sich nach unten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479475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267868" y="1219224"/>
            <a:ext cx="15521043" cy="109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588791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2421122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2662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2469097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16004456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372767" y="12865967"/>
            <a:ext cx="1537785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72767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880633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97389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607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32761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04411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12881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7609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60669"/>
              </p:ext>
            </p:extLst>
          </p:nvPr>
        </p:nvGraphicFramePr>
        <p:xfrm>
          <a:off x="2604026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266851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24851" y="4911307"/>
            <a:ext cx="2068742" cy="2707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Tablet-Darstellung analog Desktop, Baum nur in Breadcrumb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Responsive Design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Hochformat verbieten Oder in Mobile-Modus wechseln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Baum oberhalb Tabelle darstellen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0" y="756201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80"/>
          <p:cNvSpPr/>
          <p:nvPr/>
        </p:nvSpPr>
        <p:spPr>
          <a:xfrm>
            <a:off x="3022784" y="5079219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Sicht = Home Aber: wie öffnet man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1563" y="-25400"/>
            <a:ext cx="349034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016933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4" name="Rechteck 21"/>
          <p:cNvSpPr/>
          <p:nvPr/>
        </p:nvSpPr>
        <p:spPr>
          <a:xfrm>
            <a:off x="3851027" y="765726"/>
            <a:ext cx="3042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hteck 21"/>
          <p:cNvSpPr/>
          <p:nvPr/>
        </p:nvSpPr>
        <p:spPr>
          <a:xfrm>
            <a:off x="3852135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1027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0" name="Rechteck 21"/>
          <p:cNvSpPr/>
          <p:nvPr/>
        </p:nvSpPr>
        <p:spPr>
          <a:xfrm>
            <a:off x="3852135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42748" y="6879902"/>
            <a:ext cx="2068742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 (modaler Dialog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9343125" y="84937"/>
            <a:ext cx="2068742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Nur ein Tab hier weil das der Bearbeitungsmodus ist. Bei anderen Dialogen gäbe es ein weiteres Tab</a:t>
            </a:r>
          </a:p>
        </p:txBody>
      </p:sp>
      <p:sp>
        <p:nvSpPr>
          <p:cNvPr id="75" name="Rectangle 80"/>
          <p:cNvSpPr/>
          <p:nvPr/>
        </p:nvSpPr>
        <p:spPr>
          <a:xfrm>
            <a:off x="4007319" y="8689503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Schatten kritisch, weicht vom flachen Design ab.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 Jan-Feb</a:t>
            </a:r>
            <a:endParaRPr lang="de-CH" sz="14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808326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  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2002 </a:t>
            </a: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0929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42747" y="6879901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Selektion im Baum während ein Dialog offen ist, alles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d. h. grau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Rectangle 128"/>
          <p:cNvSpPr/>
          <p:nvPr/>
        </p:nvSpPr>
        <p:spPr>
          <a:xfrm>
            <a:off x="4542748" y="6755617"/>
            <a:ext cx="2068742" cy="784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MessageBox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Evt. Mit Blur Effekt, um vom Resten abzuheben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87615" y="552599"/>
            <a:ext cx="14095560" cy="1384701"/>
            <a:chOff x="3687615" y="5601993"/>
            <a:chExt cx="14095560" cy="1384701"/>
          </a:xfrm>
          <a:solidFill>
            <a:schemeClr val="bg1">
              <a:lumMod val="9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3687615" y="5670288"/>
              <a:ext cx="14095559" cy="1316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2107" y="5601993"/>
              <a:ext cx="8890000" cy="10772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dirty="0">
                  <a:latin typeface="Eyrhoavdoykqfqglrijbhcjkdbb" panose="020B0504030101020102" pitchFamily="34" charset="0"/>
                </a:rPr>
                <a:t>    </a:t>
              </a:r>
              <a:r>
                <a:rPr lang="de-CH" sz="1600" dirty="0" smtClean="0">
                  <a:latin typeface="Eyrhoavdoykqfqglrijbhcjkdbb" panose="020B0504030101020102" pitchFamily="34" charset="0"/>
                </a:rPr>
                <a:t>Möchten </a:t>
              </a:r>
              <a:r>
                <a:rPr lang="de-CH" sz="1600" dirty="0">
                  <a:latin typeface="Eyrhoavdoykqfqglrijbhcjkdbb" panose="020B0504030101020102" pitchFamily="34" charset="0"/>
                </a:rPr>
                <a:t>Sie wirklich abbrechen?</a:t>
              </a: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Ja      Nein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687615" y="6986694"/>
              <a:ext cx="14095560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0"/>
          <p:cNvSpPr/>
          <p:nvPr/>
        </p:nvSpPr>
        <p:spPr>
          <a:xfrm>
            <a:off x="8910961" y="2568823"/>
            <a:ext cx="2911640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Vielleicht besser ohne überlapp: Restlicher Dialog (ohne Menüs) schriebt sich nach unten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1" name="Rectangle 80"/>
          <p:cNvSpPr/>
          <p:nvPr/>
        </p:nvSpPr>
        <p:spPr>
          <a:xfrm>
            <a:off x="6403125" y="7393359"/>
            <a:ext cx="976294" cy="3766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grau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041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18" name="Rectangle 117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-44032" y="611906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6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81294" y="-8767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688597" y="984647"/>
            <a:ext cx="2525740" cy="18364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</a:t>
            </a: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Aufwand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Fixpreis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</a:t>
            </a:r>
            <a:r>
              <a:rPr lang="de-CH" sz="1600" u="sng" dirty="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 dirty="0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Training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64311" y="-23465"/>
            <a:ext cx="0" cy="1346549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42747" y="7031815"/>
            <a:ext cx="3628759" cy="497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mit 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Child-Menus</a:t>
            </a: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 dirty="0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u="sng" dirty="0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    Bearbeiten    Dokument erstellen</a:t>
            </a:r>
          </a:p>
        </p:txBody>
      </p:sp>
      <p:cxnSp>
        <p:nvCxnSpPr>
          <p:cNvPr id="80" name="Straight Connector 76"/>
          <p:cNvCxnSpPr/>
          <p:nvPr/>
        </p:nvCxnSpPr>
        <p:spPr>
          <a:xfrm>
            <a:off x="6169105" y="1262663"/>
            <a:ext cx="14867" cy="14811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6"/>
          <p:cNvCxnSpPr/>
          <p:nvPr/>
        </p:nvCxnSpPr>
        <p:spPr>
          <a:xfrm flipV="1">
            <a:off x="3875349" y="2743835"/>
            <a:ext cx="230925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76"/>
          <p:cNvCxnSpPr/>
          <p:nvPr/>
        </p:nvCxnSpPr>
        <p:spPr>
          <a:xfrm flipH="1" flipV="1">
            <a:off x="3851027" y="1133368"/>
            <a:ext cx="24322" cy="16239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76"/>
          <p:cNvCxnSpPr/>
          <p:nvPr/>
        </p:nvCxnSpPr>
        <p:spPr>
          <a:xfrm flipH="1">
            <a:off x="3688597" y="1133367"/>
            <a:ext cx="18675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Microsoft Office PowerPoint</Application>
  <PresentationFormat>Benutzerdefiniert</PresentationFormat>
  <Paragraphs>927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Christian Rusche</cp:lastModifiedBy>
  <cp:revision>71</cp:revision>
  <dcterms:created xsi:type="dcterms:W3CDTF">2014-05-28T14:50:04Z</dcterms:created>
  <dcterms:modified xsi:type="dcterms:W3CDTF">2014-06-25T11:01:05Z</dcterms:modified>
</cp:coreProperties>
</file>