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9" r:id="rId5"/>
    <p:sldId id="258" r:id="rId6"/>
    <p:sldId id="257" r:id="rId7"/>
  </p:sldIdLst>
  <p:sldSz cx="17783175" cy="13490575"/>
  <p:notesSz cx="6858000" cy="9144000"/>
  <p:defaultTextStyle>
    <a:defPPr>
      <a:defRPr lang="it-IT"/>
    </a:defPPr>
    <a:lvl1pPr marL="0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1pPr>
    <a:lvl2pPr marL="949495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2pPr>
    <a:lvl3pPr marL="189898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3pPr>
    <a:lvl4pPr marL="2848484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4pPr>
    <a:lvl5pPr marL="3797979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5pPr>
    <a:lvl6pPr marL="474747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6pPr>
    <a:lvl7pPr marL="5696968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7pPr>
    <a:lvl8pPr marL="6646463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8pPr>
    <a:lvl9pPr marL="7595957" algn="l" defTabSz="1898989" rtl="0" eaLnBrk="1" latinLnBrk="0" hangingPunct="1">
      <a:defRPr sz="3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510" y="936"/>
      </p:cViewPr>
      <p:guideLst>
        <p:guide orient="horz" pos="4249"/>
        <p:guide pos="560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1333738" y="4190824"/>
            <a:ext cx="15115699" cy="2891731"/>
          </a:xfrm>
        </p:spPr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2667476" y="7644660"/>
            <a:ext cx="12448223" cy="3447591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9494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989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8484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797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7474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6969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6464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595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12892802" y="540251"/>
            <a:ext cx="4001214" cy="11510709"/>
          </a:xfrm>
        </p:spPr>
        <p:txBody>
          <a:bodyPr vert="eaVert"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889159" y="540251"/>
            <a:ext cx="11707257" cy="11510709"/>
          </a:xfrm>
        </p:spPr>
        <p:txBody>
          <a:bodyPr vert="eaVert"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404748" y="8668950"/>
            <a:ext cx="15115699" cy="2679377"/>
          </a:xfrm>
        </p:spPr>
        <p:txBody>
          <a:bodyPr anchor="t"/>
          <a:lstStyle>
            <a:lvl1pPr algn="l">
              <a:defRPr sz="8300" b="1" cap="all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1404748" y="5717882"/>
            <a:ext cx="15115699" cy="2951064"/>
          </a:xfrm>
        </p:spPr>
        <p:txBody>
          <a:bodyPr anchor="b"/>
          <a:lstStyle>
            <a:lvl1pPr marL="0" indent="0">
              <a:buNone/>
              <a:defRPr sz="4200">
                <a:solidFill>
                  <a:schemeClr val="tx1">
                    <a:tint val="75000"/>
                  </a:schemeClr>
                </a:solidFill>
              </a:defRPr>
            </a:lvl1pPr>
            <a:lvl2pPr marL="949495" indent="0">
              <a:buNone/>
              <a:defRPr sz="3700">
                <a:solidFill>
                  <a:schemeClr val="tx1">
                    <a:tint val="75000"/>
                  </a:schemeClr>
                </a:solidFill>
              </a:defRPr>
            </a:lvl2pPr>
            <a:lvl3pPr marL="1898989" indent="0">
              <a:buNone/>
              <a:defRPr sz="3300">
                <a:solidFill>
                  <a:schemeClr val="tx1">
                    <a:tint val="75000"/>
                  </a:schemeClr>
                </a:solidFill>
              </a:defRPr>
            </a:lvl3pPr>
            <a:lvl4pPr marL="2848484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4pPr>
            <a:lvl5pPr marL="3797979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5pPr>
            <a:lvl6pPr marL="474747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6pPr>
            <a:lvl7pPr marL="5696968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7pPr>
            <a:lvl8pPr marL="6646463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8pPr>
            <a:lvl9pPr marL="7595957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889159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9039780" y="3147802"/>
            <a:ext cx="7854236" cy="8903156"/>
          </a:xfrm>
        </p:spPr>
        <p:txBody>
          <a:bodyPr/>
          <a:lstStyle>
            <a:lvl1pPr>
              <a:defRPr sz="5800"/>
            </a:lvl1pPr>
            <a:lvl2pPr>
              <a:defRPr sz="5000"/>
            </a:lvl2pPr>
            <a:lvl3pPr>
              <a:defRPr sz="4200"/>
            </a:lvl3pPr>
            <a:lvl4pPr>
              <a:defRPr sz="3700"/>
            </a:lvl4pPr>
            <a:lvl5pPr>
              <a:defRPr sz="3700"/>
            </a:lvl5pPr>
            <a:lvl6pPr>
              <a:defRPr sz="3700"/>
            </a:lvl6pPr>
            <a:lvl7pPr>
              <a:defRPr sz="3700"/>
            </a:lvl7pPr>
            <a:lvl8pPr>
              <a:defRPr sz="3700"/>
            </a:lvl8pPr>
            <a:lvl9pPr>
              <a:defRPr sz="37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63" y="3019768"/>
            <a:ext cx="7857324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889163" y="4278262"/>
            <a:ext cx="7857324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9033612" y="3019768"/>
            <a:ext cx="7860410" cy="1258496"/>
          </a:xfrm>
        </p:spPr>
        <p:txBody>
          <a:bodyPr anchor="b"/>
          <a:lstStyle>
            <a:lvl1pPr marL="0" indent="0">
              <a:buNone/>
              <a:defRPr sz="5000" b="1"/>
            </a:lvl1pPr>
            <a:lvl2pPr marL="949495" indent="0">
              <a:buNone/>
              <a:defRPr sz="4200" b="1"/>
            </a:lvl2pPr>
            <a:lvl3pPr marL="1898989" indent="0">
              <a:buNone/>
              <a:defRPr sz="3700" b="1"/>
            </a:lvl3pPr>
            <a:lvl4pPr marL="2848484" indent="0">
              <a:buNone/>
              <a:defRPr sz="3300" b="1"/>
            </a:lvl4pPr>
            <a:lvl5pPr marL="3797979" indent="0">
              <a:buNone/>
              <a:defRPr sz="3300" b="1"/>
            </a:lvl5pPr>
            <a:lvl6pPr marL="4747473" indent="0">
              <a:buNone/>
              <a:defRPr sz="3300" b="1"/>
            </a:lvl6pPr>
            <a:lvl7pPr marL="5696968" indent="0">
              <a:buNone/>
              <a:defRPr sz="3300" b="1"/>
            </a:lvl7pPr>
            <a:lvl8pPr marL="6646463" indent="0">
              <a:buNone/>
              <a:defRPr sz="3300" b="1"/>
            </a:lvl8pPr>
            <a:lvl9pPr marL="7595957" indent="0">
              <a:buNone/>
              <a:defRPr sz="3300" b="1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9033612" y="4278262"/>
            <a:ext cx="7860410" cy="7772695"/>
          </a:xfrm>
        </p:spPr>
        <p:txBody>
          <a:bodyPr/>
          <a:lstStyle>
            <a:lvl1pPr>
              <a:defRPr sz="5000"/>
            </a:lvl1pPr>
            <a:lvl2pPr>
              <a:defRPr sz="4200"/>
            </a:lvl2pPr>
            <a:lvl3pPr>
              <a:defRPr sz="3700"/>
            </a:lvl3pPr>
            <a:lvl4pPr>
              <a:defRPr sz="3300"/>
            </a:lvl4pPr>
            <a:lvl5pPr>
              <a:defRPr sz="3300"/>
            </a:lvl5pPr>
            <a:lvl6pPr>
              <a:defRPr sz="3300"/>
            </a:lvl6pPr>
            <a:lvl7pPr>
              <a:defRPr sz="3300"/>
            </a:lvl7pPr>
            <a:lvl8pPr>
              <a:defRPr sz="3300"/>
            </a:lvl8pPr>
            <a:lvl9pPr>
              <a:defRPr sz="33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89160" y="537126"/>
            <a:ext cx="5850542" cy="2285903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6952727" y="537127"/>
            <a:ext cx="9941289" cy="11513832"/>
          </a:xfrm>
        </p:spPr>
        <p:txBody>
          <a:bodyPr/>
          <a:lstStyle>
            <a:lvl1pPr>
              <a:defRPr sz="6700"/>
            </a:lvl1pPr>
            <a:lvl2pPr>
              <a:defRPr sz="5800"/>
            </a:lvl2pPr>
            <a:lvl3pPr>
              <a:defRPr sz="5000"/>
            </a:lvl3pPr>
            <a:lvl4pPr>
              <a:defRPr sz="4200"/>
            </a:lvl4pPr>
            <a:lvl5pPr>
              <a:defRPr sz="4200"/>
            </a:lvl5pPr>
            <a:lvl6pPr>
              <a:defRPr sz="4200"/>
            </a:lvl6pPr>
            <a:lvl7pPr>
              <a:defRPr sz="4200"/>
            </a:lvl7pPr>
            <a:lvl8pPr>
              <a:defRPr sz="4200"/>
            </a:lvl8pPr>
            <a:lvl9pPr>
              <a:defRPr sz="42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889160" y="2823029"/>
            <a:ext cx="5850542" cy="922792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3485626" y="9443405"/>
            <a:ext cx="10669905" cy="1114846"/>
          </a:xfrm>
        </p:spPr>
        <p:txBody>
          <a:bodyPr anchor="b"/>
          <a:lstStyle>
            <a:lvl1pPr algn="l">
              <a:defRPr sz="4200" b="1"/>
            </a:lvl1pPr>
          </a:lstStyle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3485626" y="1205408"/>
            <a:ext cx="10669905" cy="8094345"/>
          </a:xfrm>
        </p:spPr>
        <p:txBody>
          <a:bodyPr/>
          <a:lstStyle>
            <a:lvl1pPr marL="0" indent="0">
              <a:buNone/>
              <a:defRPr sz="6700"/>
            </a:lvl1pPr>
            <a:lvl2pPr marL="949495" indent="0">
              <a:buNone/>
              <a:defRPr sz="5800"/>
            </a:lvl2pPr>
            <a:lvl3pPr marL="1898989" indent="0">
              <a:buNone/>
              <a:defRPr sz="5000"/>
            </a:lvl3pPr>
            <a:lvl4pPr marL="2848484" indent="0">
              <a:buNone/>
              <a:defRPr sz="4200"/>
            </a:lvl4pPr>
            <a:lvl5pPr marL="3797979" indent="0">
              <a:buNone/>
              <a:defRPr sz="4200"/>
            </a:lvl5pPr>
            <a:lvl6pPr marL="4747473" indent="0">
              <a:buNone/>
              <a:defRPr sz="4200"/>
            </a:lvl6pPr>
            <a:lvl7pPr marL="5696968" indent="0">
              <a:buNone/>
              <a:defRPr sz="4200"/>
            </a:lvl7pPr>
            <a:lvl8pPr marL="6646463" indent="0">
              <a:buNone/>
              <a:defRPr sz="4200"/>
            </a:lvl8pPr>
            <a:lvl9pPr marL="7595957" indent="0">
              <a:buNone/>
              <a:defRPr sz="42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3485626" y="10558249"/>
            <a:ext cx="10669905" cy="1583269"/>
          </a:xfrm>
        </p:spPr>
        <p:txBody>
          <a:bodyPr/>
          <a:lstStyle>
            <a:lvl1pPr marL="0" indent="0">
              <a:buNone/>
              <a:defRPr sz="3000"/>
            </a:lvl1pPr>
            <a:lvl2pPr marL="949495" indent="0">
              <a:buNone/>
              <a:defRPr sz="2500"/>
            </a:lvl2pPr>
            <a:lvl3pPr marL="1898989" indent="0">
              <a:buNone/>
              <a:defRPr sz="2100"/>
            </a:lvl3pPr>
            <a:lvl4pPr marL="2848484" indent="0">
              <a:buNone/>
              <a:defRPr sz="1900"/>
            </a:lvl4pPr>
            <a:lvl5pPr marL="3797979" indent="0">
              <a:buNone/>
              <a:defRPr sz="1900"/>
            </a:lvl5pPr>
            <a:lvl6pPr marL="4747473" indent="0">
              <a:buNone/>
              <a:defRPr sz="1900"/>
            </a:lvl6pPr>
            <a:lvl7pPr marL="5696968" indent="0">
              <a:buNone/>
              <a:defRPr sz="1900"/>
            </a:lvl7pPr>
            <a:lvl8pPr marL="6646463" indent="0">
              <a:buNone/>
              <a:defRPr sz="1900"/>
            </a:lvl8pPr>
            <a:lvl9pPr marL="7595957" indent="0">
              <a:buNone/>
              <a:defRPr sz="1900"/>
            </a:lvl9pPr>
          </a:lstStyle>
          <a:p>
            <a:pPr lvl="0"/>
            <a:r>
              <a:rPr lang="it-IT" smtClean="0"/>
              <a:t>Fare clic per modificare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889159" y="540249"/>
            <a:ext cx="16004858" cy="2248430"/>
          </a:xfrm>
          <a:prstGeom prst="rect">
            <a:avLst/>
          </a:prstGeom>
        </p:spPr>
        <p:txBody>
          <a:bodyPr vert="horz" lIns="189899" tIns="94949" rIns="189899" bIns="94949" rtlCol="0" anchor="ctr">
            <a:normAutofit/>
          </a:bodyPr>
          <a:lstStyle/>
          <a:p>
            <a:r>
              <a:rPr lang="it-IT" smtClean="0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9159" y="3147802"/>
            <a:ext cx="16004858" cy="8903156"/>
          </a:xfrm>
          <a:prstGeom prst="rect">
            <a:avLst/>
          </a:prstGeom>
        </p:spPr>
        <p:txBody>
          <a:bodyPr vert="horz" lIns="189899" tIns="94949" rIns="189899" bIns="94949" rtlCol="0">
            <a:normAutofit/>
          </a:bodyPr>
          <a:lstStyle/>
          <a:p>
            <a:pPr lvl="0"/>
            <a:r>
              <a:rPr lang="it-IT" smtClean="0"/>
              <a:t>Fare clic per modificare stili del testo dello schema</a:t>
            </a:r>
          </a:p>
          <a:p>
            <a:pPr lvl="1"/>
            <a:r>
              <a:rPr lang="it-IT" smtClean="0"/>
              <a:t>Secondo livello</a:t>
            </a:r>
          </a:p>
          <a:p>
            <a:pPr lvl="2"/>
            <a:r>
              <a:rPr lang="it-IT" smtClean="0"/>
              <a:t>Terzo livello</a:t>
            </a:r>
          </a:p>
          <a:p>
            <a:pPr lvl="3"/>
            <a:r>
              <a:rPr lang="it-IT" smtClean="0"/>
              <a:t>Quarto livello</a:t>
            </a:r>
          </a:p>
          <a:p>
            <a:pPr lvl="4"/>
            <a:r>
              <a:rPr lang="it-IT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88915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l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9D355-16BD-4E45-BD9A-5EA878CF7CBD}" type="datetimeFigureOut">
              <a:rPr lang="it-IT" smtClean="0"/>
              <a:t>12/06/2014</a:t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075918" y="12503768"/>
            <a:ext cx="5631339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ct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2744609" y="12503768"/>
            <a:ext cx="4149408" cy="718249"/>
          </a:xfrm>
          <a:prstGeom prst="rect">
            <a:avLst/>
          </a:prstGeom>
        </p:spPr>
        <p:txBody>
          <a:bodyPr vert="horz" lIns="189899" tIns="94949" rIns="189899" bIns="94949" rtlCol="0" anchor="ctr"/>
          <a:lstStyle>
            <a:lvl1pPr algn="r">
              <a:defRPr sz="25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A41E1B-4F70-4964-A407-84C68BE8251C}" type="slidenum">
              <a:rPr lang="it-IT" smtClean="0"/>
              <a:t>‹#›</a:t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898989" rtl="0" eaLnBrk="1" latinLnBrk="0" hangingPunct="1">
        <a:spcBef>
          <a:spcPct val="0"/>
        </a:spcBef>
        <a:buNone/>
        <a:defRPr sz="9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2121" indent="-712121" algn="l" defTabSz="1898989" rtl="0" eaLnBrk="1" latinLnBrk="0" hangingPunct="1">
        <a:spcBef>
          <a:spcPct val="20000"/>
        </a:spcBef>
        <a:buFont typeface="Arial" pitchFamily="34" charset="0"/>
        <a:buChar char="•"/>
        <a:defRPr sz="6700" kern="1200">
          <a:solidFill>
            <a:schemeClr val="tx1"/>
          </a:solidFill>
          <a:latin typeface="+mn-lt"/>
          <a:ea typeface="+mn-ea"/>
          <a:cs typeface="+mn-cs"/>
        </a:defRPr>
      </a:lvl1pPr>
      <a:lvl2pPr marL="1542929" indent="-593434" algn="l" defTabSz="1898989" rtl="0" eaLnBrk="1" latinLnBrk="0" hangingPunct="1">
        <a:spcBef>
          <a:spcPct val="20000"/>
        </a:spcBef>
        <a:buFont typeface="Arial" pitchFamily="34" charset="0"/>
        <a:buChar char="–"/>
        <a:defRPr sz="5800" kern="1200">
          <a:solidFill>
            <a:schemeClr val="tx1"/>
          </a:solidFill>
          <a:latin typeface="+mn-lt"/>
          <a:ea typeface="+mn-ea"/>
          <a:cs typeface="+mn-cs"/>
        </a:defRPr>
      </a:lvl2pPr>
      <a:lvl3pPr marL="2373737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5000" kern="1200">
          <a:solidFill>
            <a:schemeClr val="tx1"/>
          </a:solidFill>
          <a:latin typeface="+mn-lt"/>
          <a:ea typeface="+mn-ea"/>
          <a:cs typeface="+mn-cs"/>
        </a:defRPr>
      </a:lvl3pPr>
      <a:lvl4pPr marL="3323231" indent="-474747" algn="l" defTabSz="1898989" rtl="0" eaLnBrk="1" latinLnBrk="0" hangingPunct="1">
        <a:spcBef>
          <a:spcPct val="20000"/>
        </a:spcBef>
        <a:buFont typeface="Arial" pitchFamily="34" charset="0"/>
        <a:buChar char="–"/>
        <a:defRPr sz="4200" kern="1200">
          <a:solidFill>
            <a:schemeClr val="tx1"/>
          </a:solidFill>
          <a:latin typeface="+mn-lt"/>
          <a:ea typeface="+mn-ea"/>
          <a:cs typeface="+mn-cs"/>
        </a:defRPr>
      </a:lvl4pPr>
      <a:lvl5pPr marL="4272726" indent="-474747" algn="l" defTabSz="1898989" rtl="0" eaLnBrk="1" latinLnBrk="0" hangingPunct="1">
        <a:spcBef>
          <a:spcPct val="20000"/>
        </a:spcBef>
        <a:buFont typeface="Arial" pitchFamily="34" charset="0"/>
        <a:buChar char="»"/>
        <a:defRPr sz="4200" kern="1200">
          <a:solidFill>
            <a:schemeClr val="tx1"/>
          </a:solidFill>
          <a:latin typeface="+mn-lt"/>
          <a:ea typeface="+mn-ea"/>
          <a:cs typeface="+mn-cs"/>
        </a:defRPr>
      </a:lvl5pPr>
      <a:lvl6pPr marL="5222221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6pPr>
      <a:lvl7pPr marL="617171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7pPr>
      <a:lvl8pPr marL="7121210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8pPr>
      <a:lvl9pPr marL="8070705" indent="-474747" algn="l" defTabSz="1898989" rtl="0" eaLnBrk="1" latinLnBrk="0" hangingPunct="1">
        <a:spcBef>
          <a:spcPct val="20000"/>
        </a:spcBef>
        <a:buFont typeface="Arial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949495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89898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3pPr>
      <a:lvl4pPr marL="2848484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4pPr>
      <a:lvl5pPr marL="3797979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5pPr>
      <a:lvl6pPr marL="474747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6pPr>
      <a:lvl7pPr marL="5696968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7pPr>
      <a:lvl8pPr marL="6646463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8pPr>
      <a:lvl9pPr marL="7595957" algn="l" defTabSz="1898989" rtl="0" eaLnBrk="1" latinLnBrk="0" hangingPunct="1">
        <a:defRPr sz="3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643" y="107558"/>
            <a:ext cx="10150035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6"/>
                </a:solidFill>
                <a:latin typeface="Eyrhoavdoykqfqglrijbhcjkdbb" panose="020B0504030101020102" pitchFamily="34" charset="0"/>
              </a:rPr>
              <a:t>Eigene Sicht</a:t>
            </a:r>
            <a:r>
              <a:rPr lang="de-CH" sz="1800" dirty="0">
                <a:solidFill>
                  <a:schemeClr val="bg1">
                    <a:lumMod val="65000"/>
                  </a:schemeClr>
                </a:solidFill>
                <a:latin typeface="Eyrhoavdoykqfqglrijbhcjkdbb" panose="020B0504030101020102" pitchFamily="34" charset="0"/>
              </a:rPr>
              <a:t>        Standardsicht        Marketing        </a:t>
            </a:r>
            <a:r>
              <a:rPr lang="de-CH" sz="1800" dirty="0" err="1">
                <a:solidFill>
                  <a:schemeClr val="bg1">
                    <a:lumMod val="65000"/>
                  </a:schemeClr>
                </a:solidFill>
                <a:latin typeface="Eyrhoavdoykqfqglrijbhcjkdbb" panose="020B0504030101020102" pitchFamily="34" charset="0"/>
              </a:rPr>
              <a:t>Contact</a:t>
            </a:r>
            <a:r>
              <a:rPr lang="de-CH" sz="1800" dirty="0">
                <a:solidFill>
                  <a:schemeClr val="bg1">
                    <a:lumMod val="65000"/>
                  </a:schemeClr>
                </a:solidFill>
                <a:latin typeface="Eyrhoavdoykqfqglrijbhcjkdbb" panose="020B0504030101020102" pitchFamily="34" charset="0"/>
              </a:rPr>
              <a:t> Center        Reports        Human 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737" y="1290344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1698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7240" y="2280791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1416695"/>
            <a:ext cx="0" cy="120293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524435" y="1248937"/>
            <a:ext cx="0" cy="122428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619795" y="251883"/>
            <a:ext cx="144000" cy="144000"/>
            <a:chOff x="4789004" y="2208312"/>
            <a:chExt cx="963724" cy="936104"/>
          </a:xfrm>
        </p:grpSpPr>
        <p:sp>
          <p:nvSpPr>
            <p:cNvPr id="19" name="Rectangle 18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6453" y="770875"/>
            <a:ext cx="1995558" cy="352410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>
            <a:defPPr>
              <a:defRPr lang="it-IT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defRPr>
            </a:lvl1pPr>
          </a:lstStyle>
          <a:p>
            <a:r>
              <a:rPr lang="de-CH" dirty="0"/>
              <a:t>Neuer Auftrag anlegen</a:t>
            </a:r>
            <a:endParaRPr lang="de-CH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249819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7522" y="588412"/>
            <a:ext cx="116326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2589936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>
            <a:defPPr>
              <a:defRPr lang="it-IT"/>
            </a:defPPr>
            <a:lvl1pPr>
              <a:lnSpc>
                <a:spcPts val="3400"/>
              </a:lnSpc>
              <a:defRPr sz="1400">
                <a:latin typeface="Eyrhoavdoykqfqglrijbhcjkdbb" panose="020B0504030101020102" pitchFamily="34" charset="0"/>
              </a:defRPr>
            </a:lvl1pPr>
          </a:lstStyle>
          <a:p>
            <a:r>
              <a:rPr lang="de-CH" dirty="0"/>
              <a:t>BSI CRM 12 (08-4T)</a:t>
            </a:r>
          </a:p>
          <a:p>
            <a:r>
              <a:rPr lang="de-CH" dirty="0"/>
              <a:t>BSI CRM </a:t>
            </a:r>
            <a:r>
              <a:rPr lang="de-CH" dirty="0" err="1"/>
              <a:t>Walbusch</a:t>
            </a:r>
            <a:r>
              <a:rPr lang="de-CH" dirty="0"/>
              <a:t> Phase 1 (11-8P)</a:t>
            </a:r>
          </a:p>
          <a:p>
            <a:r>
              <a:rPr lang="de-CH" dirty="0"/>
              <a:t>BSI POS (12-85)</a:t>
            </a:r>
          </a:p>
          <a:p>
            <a:r>
              <a:rPr lang="de-CH" dirty="0"/>
              <a:t>BSI Scout 3 – 2014/6 Luna RT (13-4N)</a:t>
            </a:r>
          </a:p>
          <a:p>
            <a:r>
              <a:rPr lang="de-CH" dirty="0"/>
              <a:t>Scout </a:t>
            </a:r>
            <a:r>
              <a:rPr lang="de-CH" dirty="0" err="1"/>
              <a:t>Html</a:t>
            </a:r>
            <a:r>
              <a:rPr lang="de-CH" dirty="0"/>
              <a:t> UI (14-4J)</a:t>
            </a:r>
            <a:endParaRPr lang="de-CH" dirty="0"/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25558" y="2394976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6396" y="1529024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4663" y="2816597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26548" y="4973662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pic>
        <p:nvPicPr>
          <p:cNvPr id="80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22057" y="78838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911945" y="1359927"/>
            <a:ext cx="4876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0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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426107" y="685069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0422" y="767735"/>
            <a:ext cx="1697400" cy="352410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 bearbeiten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427091" y="696615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6179635" y="140399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8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336807" y="1920751"/>
            <a:ext cx="108000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73103" y="1776735"/>
            <a:ext cx="128513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-325437" y="1344687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79019" y="12891367"/>
            <a:ext cx="1260616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141648" y="12857697"/>
            <a:ext cx="1532792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669558" y="12857697"/>
            <a:ext cx="1771639" cy="6099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4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4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75209" y="12957357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283075" y="12957357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94" name="Rectangle 93"/>
          <p:cNvSpPr/>
          <p:nvPr/>
        </p:nvSpPr>
        <p:spPr>
          <a:xfrm>
            <a:off x="4799831" y="1296505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5363195" y="129380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5435203" y="12980366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006853" y="12980366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98" name="Rectangle 97"/>
          <p:cNvSpPr/>
          <p:nvPr/>
        </p:nvSpPr>
        <p:spPr>
          <a:xfrm>
            <a:off x="6515323" y="12980366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cxnSp>
        <p:nvCxnSpPr>
          <p:cNvPr id="100" name="Straight Connector 99"/>
          <p:cNvCxnSpPr/>
          <p:nvPr/>
        </p:nvCxnSpPr>
        <p:spPr>
          <a:xfrm>
            <a:off x="7163395" y="129380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144251" y="129380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4626711" y="12938031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95417"/>
              </p:ext>
            </p:extLst>
          </p:nvPr>
        </p:nvGraphicFramePr>
        <p:xfrm>
          <a:off x="3866262" y="1450963"/>
          <a:ext cx="12226125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Ende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14" name="Rectangle 13"/>
          <p:cNvSpPr/>
          <p:nvPr/>
        </p:nvSpPr>
        <p:spPr>
          <a:xfrm>
            <a:off x="13921487" y="12001871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11.06.2014</a:t>
            </a:r>
          </a:p>
          <a:p>
            <a:r>
              <a:rPr lang="de-CH" sz="1400" dirty="0" err="1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 UI Ist-Zustand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466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4643" y="107558"/>
            <a:ext cx="10150035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dirty="0">
                <a:solidFill>
                  <a:schemeClr val="accent6"/>
                </a:solidFill>
                <a:latin typeface="Eyrhoavdoykqfqglrijbhcjkdbb" panose="020B0504030101020102" pitchFamily="34" charset="0"/>
              </a:rPr>
              <a:t>Eigene Sicht</a:t>
            </a:r>
            <a:r>
              <a:rPr lang="de-CH" sz="1800" dirty="0">
                <a:solidFill>
                  <a:schemeClr val="bg1">
                    <a:lumMod val="65000"/>
                  </a:schemeClr>
                </a:solidFill>
                <a:latin typeface="Eyrhoavdoykqfqglrijbhcjkdbb" panose="020B0504030101020102" pitchFamily="34" charset="0"/>
              </a:rPr>
              <a:t>        Standardsicht        Marketing        </a:t>
            </a:r>
            <a:r>
              <a:rPr lang="de-CH" sz="1800" dirty="0" err="1">
                <a:solidFill>
                  <a:schemeClr val="bg1">
                    <a:lumMod val="65000"/>
                  </a:schemeClr>
                </a:solidFill>
                <a:latin typeface="Eyrhoavdoykqfqglrijbhcjkdbb" panose="020B0504030101020102" pitchFamily="34" charset="0"/>
              </a:rPr>
              <a:t>Contact</a:t>
            </a:r>
            <a:r>
              <a:rPr lang="de-CH" sz="1800" dirty="0">
                <a:solidFill>
                  <a:schemeClr val="bg1">
                    <a:lumMod val="65000"/>
                  </a:schemeClr>
                </a:solidFill>
                <a:latin typeface="Eyrhoavdoykqfqglrijbhcjkdbb" panose="020B0504030101020102" pitchFamily="34" charset="0"/>
              </a:rPr>
              <a:t> Center        Reports        Human Resources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79737" y="1290344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1698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7240" y="2280791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1416695"/>
            <a:ext cx="0" cy="120293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524435" y="1248937"/>
            <a:ext cx="0" cy="12242805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10619795" y="251883"/>
            <a:ext cx="144000" cy="144000"/>
            <a:chOff x="4789004" y="2208312"/>
            <a:chExt cx="963724" cy="936104"/>
          </a:xfrm>
        </p:grpSpPr>
        <p:sp>
          <p:nvSpPr>
            <p:cNvPr id="19" name="Rectangle 18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20" name="Rectangle 19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396453" y="770875"/>
            <a:ext cx="1995558" cy="352410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>
            <a:defPPr>
              <a:defRPr lang="it-IT"/>
            </a:defPPr>
            <a:lvl1pPr>
              <a:defRPr sz="140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defRPr>
            </a:lvl1pPr>
          </a:lstStyle>
          <a:p>
            <a:r>
              <a:rPr lang="de-CH" dirty="0"/>
              <a:t>Neuer Auftrag anlegen</a:t>
            </a:r>
            <a:endParaRPr lang="de-CH" dirty="0"/>
          </a:p>
        </p:txBody>
      </p:sp>
      <p:cxnSp>
        <p:nvCxnSpPr>
          <p:cNvPr id="24" name="Straight Connector 23"/>
          <p:cNvCxnSpPr/>
          <p:nvPr/>
        </p:nvCxnSpPr>
        <p:spPr>
          <a:xfrm>
            <a:off x="0" y="1249819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27522" y="588412"/>
            <a:ext cx="1163265" cy="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2589936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>
            <a:defPPr>
              <a:defRPr lang="it-IT"/>
            </a:defPPr>
            <a:lvl1pPr>
              <a:lnSpc>
                <a:spcPts val="3400"/>
              </a:lnSpc>
              <a:defRPr sz="1400">
                <a:latin typeface="Eyrhoavdoykqfqglrijbhcjkdbb" panose="020B0504030101020102" pitchFamily="34" charset="0"/>
              </a:defRPr>
            </a:lvl1pPr>
          </a:lstStyle>
          <a:p>
            <a:r>
              <a:rPr lang="de-CH" dirty="0"/>
              <a:t>BSI CRM 12 (08-4T)</a:t>
            </a:r>
          </a:p>
          <a:p>
            <a:r>
              <a:rPr lang="de-CH" dirty="0"/>
              <a:t>BSI CRM </a:t>
            </a:r>
            <a:r>
              <a:rPr lang="de-CH" dirty="0" err="1"/>
              <a:t>Walbusch</a:t>
            </a:r>
            <a:r>
              <a:rPr lang="de-CH" dirty="0"/>
              <a:t> Phase 1 (11-8P)</a:t>
            </a:r>
          </a:p>
          <a:p>
            <a:r>
              <a:rPr lang="de-CH" dirty="0"/>
              <a:t>BSI POS (12-85)</a:t>
            </a:r>
          </a:p>
          <a:p>
            <a:r>
              <a:rPr lang="de-CH" dirty="0"/>
              <a:t>BSI Scout 3 – 2014/6 Luna RT (13-4N)</a:t>
            </a:r>
          </a:p>
          <a:p>
            <a:r>
              <a:rPr lang="de-CH" dirty="0"/>
              <a:t>Scout </a:t>
            </a:r>
            <a:r>
              <a:rPr lang="de-CH" dirty="0" err="1"/>
              <a:t>Html</a:t>
            </a:r>
            <a:r>
              <a:rPr lang="de-CH" dirty="0"/>
              <a:t> UI (14-4J)</a:t>
            </a:r>
            <a:endParaRPr lang="de-CH" dirty="0"/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25558" y="2394976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6396" y="1529024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4663" y="2816597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26548" y="4973662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pic>
        <p:nvPicPr>
          <p:cNvPr id="80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22057" y="78838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911945" y="1359927"/>
            <a:ext cx="4876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0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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2426107" y="685069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/>
          <p:cNvSpPr txBox="1"/>
          <p:nvPr/>
        </p:nvSpPr>
        <p:spPr>
          <a:xfrm>
            <a:off x="2590422" y="767735"/>
            <a:ext cx="1697400" cy="352410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 bearbeiten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77" name="Straight Connector 76"/>
          <p:cNvCxnSpPr/>
          <p:nvPr/>
        </p:nvCxnSpPr>
        <p:spPr>
          <a:xfrm>
            <a:off x="4427091" y="696615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6179635" y="140399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8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336807" y="1920751"/>
            <a:ext cx="108000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73103" y="1776735"/>
            <a:ext cx="128513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-325437" y="1344687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3779019" y="12721951"/>
            <a:ext cx="1260616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13205148" y="12772989"/>
            <a:ext cx="13356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2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4733058" y="12772989"/>
            <a:ext cx="15359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2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3775209" y="12726093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393183" y="12726093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94" name="Rectangle 93"/>
          <p:cNvSpPr/>
          <p:nvPr/>
        </p:nvSpPr>
        <p:spPr>
          <a:xfrm>
            <a:off x="5168157" y="12733788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95" name="Straight Connector 94"/>
          <p:cNvCxnSpPr/>
          <p:nvPr/>
        </p:nvCxnSpPr>
        <p:spPr>
          <a:xfrm>
            <a:off x="5914876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6146775" y="12749102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97" name="Rectangle 96"/>
          <p:cNvSpPr/>
          <p:nvPr/>
        </p:nvSpPr>
        <p:spPr>
          <a:xfrm>
            <a:off x="6830691" y="1274910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98" name="Rectangle 97"/>
          <p:cNvSpPr/>
          <p:nvPr/>
        </p:nvSpPr>
        <p:spPr>
          <a:xfrm>
            <a:off x="7453515" y="1274910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3757999" y="13100102"/>
            <a:ext cx="4429418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Suche    Analyse    Kategorien        Diagramm    Karte    Hierarchie</a:t>
            </a:r>
            <a:endParaRPr lang="de-CH" sz="12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100" name="Straight Connector 99"/>
          <p:cNvCxnSpPr/>
          <p:nvPr/>
        </p:nvCxnSpPr>
        <p:spPr>
          <a:xfrm>
            <a:off x="8221842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3144251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/>
          <p:nvPr/>
        </p:nvCxnSpPr>
        <p:spPr>
          <a:xfrm>
            <a:off x="14626711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3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266315"/>
              </p:ext>
            </p:extLst>
          </p:nvPr>
        </p:nvGraphicFramePr>
        <p:xfrm>
          <a:off x="3866262" y="1450963"/>
          <a:ext cx="12226125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Ende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81" name="Rectangle 80"/>
          <p:cNvSpPr/>
          <p:nvPr/>
        </p:nvSpPr>
        <p:spPr>
          <a:xfrm>
            <a:off x="13921487" y="11857855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12.06.2014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Icons immer mit Label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235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79403" y="132958"/>
            <a:ext cx="1426493" cy="413966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  <a:endParaRPr lang="de-CH" sz="1800" b="1" dirty="0">
              <a:latin typeface="Eyrhoavdoykqfqglrijbhcjkdbb" panose="020B0504030101020102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79737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1698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7240" y="16023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768623"/>
            <a:ext cx="0" cy="12677377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524435" y="768623"/>
            <a:ext cx="0" cy="1272311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826142" y="163736"/>
            <a:ext cx="3157736" cy="352410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       </a:t>
            </a:r>
            <a:r>
              <a:rPr lang="de-CH" sz="1400" dirty="0" err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</a:t>
            </a:r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bearbeiten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CRM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Walbusch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Scout </a:t>
            </a:r>
            <a:r>
              <a:rPr lang="de-CH" sz="1400" dirty="0" err="1" smtClean="0">
                <a:latin typeface="Eyrhoavdoykqfqglrijbhcjkdbb" panose="020B0504030101020102" pitchFamily="34" charset="0"/>
              </a:rPr>
              <a:t>Html</a:t>
            </a:r>
            <a:r>
              <a:rPr lang="de-CH" sz="1400" dirty="0" smtClean="0">
                <a:latin typeface="Eyrhoavdoykqfqglrijbhcjkdbb" panose="020B0504030101020102" pitchFamily="34" charset="0"/>
              </a:rPr>
              <a:t> UI (14-4J)</a:t>
            </a:r>
            <a:endParaRPr lang="de-CH" sz="1400" dirty="0">
              <a:latin typeface="Eyrhoavdoykqfqglrijbhcjkdbb" panose="020B0504030101020102" pitchFamily="34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25558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6396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4663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26548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pic>
        <p:nvPicPr>
          <p:cNvPr id="80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22057" y="78838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16868403" y="768623"/>
            <a:ext cx="4876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0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</a:t>
            </a:r>
          </a:p>
        </p:txBody>
      </p:sp>
      <p:cxnSp>
        <p:nvCxnSpPr>
          <p:cNvPr id="75" name="Straight Connector 74"/>
          <p:cNvCxnSpPr/>
          <p:nvPr/>
        </p:nvCxnSpPr>
        <p:spPr>
          <a:xfrm>
            <a:off x="3677755" y="6424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5380350"/>
              </p:ext>
            </p:extLst>
          </p:nvPr>
        </p:nvGraphicFramePr>
        <p:xfrm>
          <a:off x="3866262" y="708511"/>
          <a:ext cx="12226125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Ende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78" name="Rectangle 77"/>
          <p:cNvSpPr/>
          <p:nvPr/>
        </p:nvSpPr>
        <p:spPr>
          <a:xfrm>
            <a:off x="16179635" y="69661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8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336807" y="1200671"/>
            <a:ext cx="108000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73103" y="1056655"/>
            <a:ext cx="128513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-325437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 rot="16200000"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cxnSp>
        <p:nvCxnSpPr>
          <p:cNvPr id="77" name="Straight Connector 76"/>
          <p:cNvCxnSpPr/>
          <p:nvPr/>
        </p:nvCxnSpPr>
        <p:spPr>
          <a:xfrm>
            <a:off x="3779019" y="12721951"/>
            <a:ext cx="1260616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>
          <a:xfrm>
            <a:off x="13205148" y="12772989"/>
            <a:ext cx="13356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2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14733058" y="12772989"/>
            <a:ext cx="15359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2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3775209" y="12726093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92" name="Rectangle 91"/>
          <p:cNvSpPr/>
          <p:nvPr/>
        </p:nvSpPr>
        <p:spPr>
          <a:xfrm>
            <a:off x="4393183" y="12726093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93" name="Rectangle 92"/>
          <p:cNvSpPr/>
          <p:nvPr/>
        </p:nvSpPr>
        <p:spPr>
          <a:xfrm>
            <a:off x="5168157" y="12733788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94" name="Straight Connector 93"/>
          <p:cNvCxnSpPr/>
          <p:nvPr/>
        </p:nvCxnSpPr>
        <p:spPr>
          <a:xfrm>
            <a:off x="5914876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ectangle 94"/>
          <p:cNvSpPr/>
          <p:nvPr/>
        </p:nvSpPr>
        <p:spPr>
          <a:xfrm>
            <a:off x="6146775" y="12749102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96" name="Rectangle 95"/>
          <p:cNvSpPr/>
          <p:nvPr/>
        </p:nvSpPr>
        <p:spPr>
          <a:xfrm>
            <a:off x="6830691" y="1274910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97" name="Rectangle 96"/>
          <p:cNvSpPr/>
          <p:nvPr/>
        </p:nvSpPr>
        <p:spPr>
          <a:xfrm>
            <a:off x="7453515" y="1274910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3757999" y="13100102"/>
            <a:ext cx="4429418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Suche    Analyse    Kategorien        Diagramm    Karte    Hierarchie</a:t>
            </a:r>
            <a:endParaRPr lang="de-CH" sz="12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99" name="Straight Connector 98"/>
          <p:cNvCxnSpPr/>
          <p:nvPr/>
        </p:nvCxnSpPr>
        <p:spPr>
          <a:xfrm>
            <a:off x="8221842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/>
          <p:nvPr/>
        </p:nvCxnSpPr>
        <p:spPr>
          <a:xfrm>
            <a:off x="13144251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4626711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Rectangle 101"/>
          <p:cNvSpPr/>
          <p:nvPr/>
        </p:nvSpPr>
        <p:spPr>
          <a:xfrm>
            <a:off x="13921487" y="11857855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12.06.2014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 Menü 1/2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788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9737" y="624607"/>
            <a:ext cx="2400695" cy="7985269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Firmen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Personen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Aufträge</a:t>
            </a: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endParaRPr lang="de-CH" sz="1400" dirty="0" smtClean="0">
              <a:latin typeface="Eyrhoavdoykqfqglrijbhcjkdbb" panose="020B0504030101020102" pitchFamily="34" charset="0"/>
            </a:endParaRPr>
          </a:p>
          <a:p>
            <a:pPr>
              <a:lnSpc>
                <a:spcPts val="3400"/>
              </a:lnSpc>
            </a:pPr>
            <a:r>
              <a:rPr lang="de-CH" sz="1400" dirty="0" smtClean="0">
                <a:latin typeface="Eyrhoavdoykqfqglrijbhcjkdbb" panose="020B0504030101020102" pitchFamily="34" charset="0"/>
              </a:rPr>
              <a:t>Aktive </a:t>
            </a:r>
            <a:r>
              <a:rPr lang="de-CH" sz="1400" dirty="0">
                <a:latin typeface="Eyrhoavdoykqfqglrijbhcjkdbb" panose="020B0504030101020102" pitchFamily="34" charset="0"/>
              </a:rPr>
              <a:t>Kampagnen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Menü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Buchungen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Kurse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Standardverteiler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Tickets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Geschäftsvorfälle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Kommunikationen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Aufgaben</a:t>
            </a:r>
          </a:p>
          <a:p>
            <a:pPr>
              <a:lnSpc>
                <a:spcPts val="3400"/>
              </a:lnSpc>
            </a:pPr>
            <a:r>
              <a:rPr lang="de-CH" sz="1400" dirty="0">
                <a:latin typeface="Eyrhoavdoykqfqglrijbhcjkdbb" panose="020B0504030101020102" pitchFamily="34" charset="0"/>
              </a:rPr>
              <a:t>Gesperrte Objekte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0" y="616987"/>
            <a:ext cx="1778317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117240" y="1615054"/>
            <a:ext cx="2214178" cy="408484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5642" tIns="67821" rIns="135642" bIns="67821" rtlCol="0" anchor="ctr"/>
          <a:lstStyle/>
          <a:p>
            <a:pPr algn="ctr"/>
            <a:endParaRPr lang="de-CH"/>
          </a:p>
        </p:txBody>
      </p:sp>
      <p:cxnSp>
        <p:nvCxnSpPr>
          <p:cNvPr id="17" name="Straight Connector 16"/>
          <p:cNvCxnSpPr/>
          <p:nvPr/>
        </p:nvCxnSpPr>
        <p:spPr>
          <a:xfrm>
            <a:off x="3673103" y="624606"/>
            <a:ext cx="0" cy="12821394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6524435" y="768623"/>
            <a:ext cx="0" cy="12723119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779019" y="12721951"/>
            <a:ext cx="12606163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29717" y="1924199"/>
            <a:ext cx="3528392" cy="2317051"/>
          </a:xfrm>
          <a:prstGeom prst="rect">
            <a:avLst/>
          </a:prstGeom>
          <a:noFill/>
        </p:spPr>
        <p:txBody>
          <a:bodyPr wrap="square" lIns="135642" tIns="67821" rIns="135642" bIns="67821" rtlCol="0">
            <a:spAutoFit/>
          </a:bodyPr>
          <a:lstStyle/>
          <a:p>
            <a:pPr>
              <a:lnSpc>
                <a:spcPts val="3400"/>
              </a:lnSpc>
            </a:pPr>
            <a:r>
              <a:rPr lang="de-CH" sz="1600" spc="90" dirty="0" smtClean="0">
                <a:latin typeface="Yanone Kaffeesatz Regular" panose="02000000000000000000" pitchFamily="2" charset="0"/>
              </a:rPr>
              <a:t>BSI CRM 12 (08-4T)</a:t>
            </a:r>
          </a:p>
          <a:p>
            <a:pPr>
              <a:lnSpc>
                <a:spcPts val="3400"/>
              </a:lnSpc>
            </a:pPr>
            <a:r>
              <a:rPr lang="de-CH" sz="1600" spc="90" dirty="0" smtClean="0">
                <a:latin typeface="Yanone Kaffeesatz Regular" panose="02000000000000000000" pitchFamily="2" charset="0"/>
              </a:rPr>
              <a:t>BSI CRM </a:t>
            </a:r>
            <a:r>
              <a:rPr lang="de-CH" sz="1600" spc="90" dirty="0" err="1" smtClean="0">
                <a:latin typeface="Yanone Kaffeesatz Regular" panose="02000000000000000000" pitchFamily="2" charset="0"/>
              </a:rPr>
              <a:t>Walbusch</a:t>
            </a:r>
            <a:r>
              <a:rPr lang="de-CH" sz="1600" spc="90" dirty="0" smtClean="0">
                <a:latin typeface="Yanone Kaffeesatz Regular" panose="02000000000000000000" pitchFamily="2" charset="0"/>
              </a:rPr>
              <a:t> Phase 1 (11-8P)</a:t>
            </a:r>
          </a:p>
          <a:p>
            <a:pPr>
              <a:lnSpc>
                <a:spcPts val="3400"/>
              </a:lnSpc>
            </a:pPr>
            <a:r>
              <a:rPr lang="de-CH" sz="1600" spc="90" dirty="0" smtClean="0">
                <a:latin typeface="Yanone Kaffeesatz Regular" panose="02000000000000000000" pitchFamily="2" charset="0"/>
              </a:rPr>
              <a:t>BSI POS (12-85)</a:t>
            </a:r>
          </a:p>
          <a:p>
            <a:pPr>
              <a:lnSpc>
                <a:spcPts val="3400"/>
              </a:lnSpc>
            </a:pPr>
            <a:r>
              <a:rPr lang="de-CH" sz="1600" spc="90" dirty="0" smtClean="0">
                <a:latin typeface="Yanone Kaffeesatz Regular" panose="02000000000000000000" pitchFamily="2" charset="0"/>
              </a:rPr>
              <a:t>BSI Scout 3 – 2014/6 Luna RT (13-4N)</a:t>
            </a:r>
          </a:p>
          <a:p>
            <a:pPr>
              <a:lnSpc>
                <a:spcPts val="3400"/>
              </a:lnSpc>
            </a:pPr>
            <a:r>
              <a:rPr lang="de-CH" sz="1600" spc="90" dirty="0" smtClean="0">
                <a:latin typeface="Yanone Kaffeesatz Regular" panose="02000000000000000000" pitchFamily="2" charset="0"/>
              </a:rPr>
              <a:t>Scout </a:t>
            </a:r>
            <a:r>
              <a:rPr lang="de-CH" sz="1600" spc="90" dirty="0" err="1" smtClean="0">
                <a:latin typeface="Yanone Kaffeesatz Regular" panose="02000000000000000000" pitchFamily="2" charset="0"/>
              </a:rPr>
              <a:t>Html</a:t>
            </a:r>
            <a:r>
              <a:rPr lang="de-CH" sz="1600" spc="90" dirty="0" smtClean="0">
                <a:latin typeface="Yanone Kaffeesatz Regular" panose="02000000000000000000" pitchFamily="2" charset="0"/>
              </a:rPr>
              <a:t> UI (14-4J)</a:t>
            </a:r>
            <a:endParaRPr lang="de-CH" sz="1600" spc="90" dirty="0">
              <a:latin typeface="Yanone Kaffeesatz Regular" panose="02000000000000000000" pitchFamily="2" charset="0"/>
            </a:endParaRPr>
          </a:p>
        </p:txBody>
      </p:sp>
      <p:grpSp>
        <p:nvGrpSpPr>
          <p:cNvPr id="32" name="Group 31"/>
          <p:cNvGrpSpPr/>
          <p:nvPr/>
        </p:nvGrpSpPr>
        <p:grpSpPr>
          <a:xfrm rot="2700000">
            <a:off x="225558" y="1729239"/>
            <a:ext cx="180000" cy="180000"/>
            <a:chOff x="4789004" y="2208312"/>
            <a:chExt cx="963724" cy="936104"/>
          </a:xfrm>
          <a:solidFill>
            <a:schemeClr val="accent5">
              <a:lumMod val="75000"/>
            </a:schemeClr>
          </a:solidFill>
        </p:grpSpPr>
        <p:sp>
          <p:nvSpPr>
            <p:cNvPr id="33" name="Rectangle 32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34" name="Rectangle 33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grpSp>
        <p:nvGrpSpPr>
          <p:cNvPr id="73" name="Group 72"/>
          <p:cNvGrpSpPr/>
          <p:nvPr/>
        </p:nvGrpSpPr>
        <p:grpSpPr>
          <a:xfrm>
            <a:off x="226396" y="863287"/>
            <a:ext cx="180000" cy="607751"/>
            <a:chOff x="226396" y="1529024"/>
            <a:chExt cx="180000" cy="607751"/>
          </a:xfrm>
        </p:grpSpPr>
        <p:grpSp>
          <p:nvGrpSpPr>
            <p:cNvPr id="6" name="Group 5"/>
            <p:cNvGrpSpPr/>
            <p:nvPr/>
          </p:nvGrpSpPr>
          <p:grpSpPr>
            <a:xfrm>
              <a:off x="226396" y="1529024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7" name="Rectangle 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8" name="Rectangle 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5" name="Group 34"/>
            <p:cNvGrpSpPr/>
            <p:nvPr/>
          </p:nvGrpSpPr>
          <p:grpSpPr>
            <a:xfrm>
              <a:off x="226396" y="195677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6" name="Rectangle 35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7" name="Rectangle 36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484663" y="2150860"/>
            <a:ext cx="180000" cy="1915641"/>
            <a:chOff x="484663" y="2816597"/>
            <a:chExt cx="180000" cy="1915641"/>
          </a:xfrm>
        </p:grpSpPr>
        <p:grpSp>
          <p:nvGrpSpPr>
            <p:cNvPr id="29" name="Group 28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0" name="Rectangle 29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31" name="Rectangle 30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38" name="Group 37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39" name="Rectangle 3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0" name="Rectangle 3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1" name="Group 40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2" name="Rectangle 41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3" name="Rectangle 42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4" name="Group 43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5" name="Rectangle 4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6" name="Rectangle 4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47" name="Group 46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48" name="Rectangle 47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49" name="Rectangle 48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grpSp>
        <p:nvGrpSpPr>
          <p:cNvPr id="51" name="Group 50"/>
          <p:cNvGrpSpPr/>
          <p:nvPr/>
        </p:nvGrpSpPr>
        <p:grpSpPr>
          <a:xfrm>
            <a:off x="226548" y="4307925"/>
            <a:ext cx="180000" cy="1915641"/>
            <a:chOff x="484663" y="2816597"/>
            <a:chExt cx="180000" cy="1915641"/>
          </a:xfrm>
        </p:grpSpPr>
        <p:grpSp>
          <p:nvGrpSpPr>
            <p:cNvPr id="52" name="Group 51"/>
            <p:cNvGrpSpPr/>
            <p:nvPr/>
          </p:nvGrpSpPr>
          <p:grpSpPr>
            <a:xfrm>
              <a:off x="484663" y="281659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5" name="Rectangle 64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6" name="Rectangle 65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3" name="Group 52"/>
            <p:cNvGrpSpPr/>
            <p:nvPr/>
          </p:nvGrpSpPr>
          <p:grpSpPr>
            <a:xfrm>
              <a:off x="484663" y="3252919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3" name="Rectangle 62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4" name="Rectangle 63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4" name="Group 53"/>
            <p:cNvGrpSpPr/>
            <p:nvPr/>
          </p:nvGrpSpPr>
          <p:grpSpPr>
            <a:xfrm>
              <a:off x="484663" y="3684967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61" name="Rectangle 60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2" name="Rectangle 61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484663" y="4110665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9" name="Rectangle 58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60" name="Rectangle 59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  <p:grpSp>
          <p:nvGrpSpPr>
            <p:cNvPr id="56" name="Group 55"/>
            <p:cNvGrpSpPr/>
            <p:nvPr/>
          </p:nvGrpSpPr>
          <p:grpSpPr>
            <a:xfrm>
              <a:off x="484663" y="4552238"/>
              <a:ext cx="180000" cy="180000"/>
              <a:chOff x="4789004" y="2208312"/>
              <a:chExt cx="963724" cy="936104"/>
            </a:xfrm>
            <a:solidFill>
              <a:schemeClr val="bg1">
                <a:lumMod val="75000"/>
              </a:schemeClr>
            </a:solidFill>
          </p:grpSpPr>
          <p:sp>
            <p:nvSpPr>
              <p:cNvPr id="57" name="Rectangle 56"/>
              <p:cNvSpPr/>
              <p:nvPr/>
            </p:nvSpPr>
            <p:spPr>
              <a:xfrm>
                <a:off x="5126850" y="2208312"/>
                <a:ext cx="288032" cy="93610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  <p:sp>
            <p:nvSpPr>
              <p:cNvPr id="58" name="Rectangle 57"/>
              <p:cNvSpPr/>
              <p:nvPr/>
            </p:nvSpPr>
            <p:spPr>
              <a:xfrm rot="5400000">
                <a:off x="5126850" y="2194502"/>
                <a:ext cx="288032" cy="963724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CH"/>
              </a:p>
            </p:txBody>
          </p:sp>
        </p:grpSp>
      </p:grpSp>
      <p:pic>
        <p:nvPicPr>
          <p:cNvPr id="80" name="Picture 2" descr="C:\Users\awe\Desktop\log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251" r="83128"/>
          <a:stretch/>
        </p:blipFill>
        <p:spPr bwMode="auto">
          <a:xfrm>
            <a:off x="17122057" y="78838"/>
            <a:ext cx="612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13205148" y="12772989"/>
            <a:ext cx="1335622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51 Zeilen geladen</a:t>
            </a:r>
          </a:p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Daten neu laden</a:t>
            </a:r>
            <a:endParaRPr lang="de-CH" sz="12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14733058" y="12772989"/>
            <a:ext cx="153599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Keine Zeile selektiert</a:t>
            </a:r>
          </a:p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Alle selektieren</a:t>
            </a:r>
            <a:endParaRPr lang="de-CH" sz="12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775209" y="12726093"/>
            <a:ext cx="482824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67" name="Rectangle 66"/>
          <p:cNvSpPr/>
          <p:nvPr/>
        </p:nvSpPr>
        <p:spPr>
          <a:xfrm>
            <a:off x="4393183" y="12726093"/>
            <a:ext cx="458780" cy="4770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5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68" name="Rectangle 67"/>
          <p:cNvSpPr/>
          <p:nvPr/>
        </p:nvSpPr>
        <p:spPr>
          <a:xfrm>
            <a:off x="5168157" y="12733788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cxnSp>
        <p:nvCxnSpPr>
          <p:cNvPr id="69" name="Straight Connector 68"/>
          <p:cNvCxnSpPr/>
          <p:nvPr/>
        </p:nvCxnSpPr>
        <p:spPr>
          <a:xfrm>
            <a:off x="5914876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/>
          <p:cNvSpPr/>
          <p:nvPr/>
        </p:nvSpPr>
        <p:spPr>
          <a:xfrm>
            <a:off x="6146775" y="12749102"/>
            <a:ext cx="5148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71" name="Rectangle 70"/>
          <p:cNvSpPr/>
          <p:nvPr/>
        </p:nvSpPr>
        <p:spPr>
          <a:xfrm>
            <a:off x="6830691" y="12749102"/>
            <a:ext cx="4491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72" name="Rectangle 71"/>
          <p:cNvSpPr/>
          <p:nvPr/>
        </p:nvSpPr>
        <p:spPr>
          <a:xfrm>
            <a:off x="7453515" y="12749102"/>
            <a:ext cx="49244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24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6868403" y="768623"/>
            <a:ext cx="48763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3000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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624606"/>
            <a:ext cx="3562995" cy="34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75" name="Straight Connector 74"/>
          <p:cNvCxnSpPr/>
          <p:nvPr/>
        </p:nvCxnSpPr>
        <p:spPr>
          <a:xfrm>
            <a:off x="3677755" y="64243"/>
            <a:ext cx="0" cy="504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16179635" y="696615"/>
            <a:ext cx="3818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8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83" name="Rectangle 82"/>
          <p:cNvSpPr/>
          <p:nvPr/>
        </p:nvSpPr>
        <p:spPr>
          <a:xfrm>
            <a:off x="16336807" y="1200671"/>
            <a:ext cx="108000" cy="55446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5" name="Straight Connector 14"/>
          <p:cNvCxnSpPr/>
          <p:nvPr/>
        </p:nvCxnSpPr>
        <p:spPr>
          <a:xfrm>
            <a:off x="3673103" y="1056655"/>
            <a:ext cx="12851332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/>
          <p:cNvSpPr txBox="1"/>
          <p:nvPr/>
        </p:nvSpPr>
        <p:spPr>
          <a:xfrm>
            <a:off x="3757999" y="13100102"/>
            <a:ext cx="4429418" cy="3616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2100"/>
              </a:lnSpc>
            </a:pPr>
            <a:r>
              <a:rPr lang="de-CH" sz="1200" dirty="0" smtClean="0">
                <a:solidFill>
                  <a:schemeClr val="bg1">
                    <a:lumMod val="75000"/>
                  </a:schemeClr>
                </a:solidFill>
                <a:latin typeface="Eyrhoavdoykqfqglrijbhcjkdbb" panose="020B0504030101020102" pitchFamily="34" charset="0"/>
              </a:rPr>
              <a:t>Suche    Analyse    Kategorien        Diagramm    Karte    Hierarchie</a:t>
            </a:r>
            <a:endParaRPr lang="de-CH" sz="1200" dirty="0">
              <a:solidFill>
                <a:schemeClr val="bg1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cxnSp>
        <p:nvCxnSpPr>
          <p:cNvPr id="86" name="Straight Connector 85"/>
          <p:cNvCxnSpPr/>
          <p:nvPr/>
        </p:nvCxnSpPr>
        <p:spPr>
          <a:xfrm>
            <a:off x="8221842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>
            <a:off x="13144251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14626711" y="12787202"/>
            <a:ext cx="0" cy="64800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-325437" y="678950"/>
            <a:ext cx="0" cy="7920880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tangle 89"/>
          <p:cNvSpPr/>
          <p:nvPr/>
        </p:nvSpPr>
        <p:spPr>
          <a:xfrm>
            <a:off x="90547" y="156342"/>
            <a:ext cx="3898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sz="1600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9403" y="133200"/>
            <a:ext cx="1998764" cy="3737952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800" b="1" dirty="0">
                <a:latin typeface="Eyrhoavdoykqfqglrijbhcjkdbb" panose="020B0504030101020102" pitchFamily="34" charset="0"/>
              </a:rPr>
              <a:t>Eigene </a:t>
            </a:r>
            <a:r>
              <a:rPr lang="de-CH" sz="1800" b="1" dirty="0" smtClean="0">
                <a:latin typeface="Eyrhoavdoykqfqglrijbhcjkdbb" panose="020B0504030101020102" pitchFamily="34" charset="0"/>
              </a:rPr>
              <a:t>Sicht</a:t>
            </a:r>
          </a:p>
          <a:p>
            <a:endParaRPr lang="de-CH" sz="1800" b="1" dirty="0"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latin typeface="Eyrhoavdoykqfqglrijbhcjkdbb" panose="020B0504030101020102" pitchFamily="34" charset="0"/>
              </a:rPr>
              <a:t>Standardsicht</a:t>
            </a:r>
          </a:p>
          <a:p>
            <a:endParaRPr lang="de-CH" sz="1800" dirty="0"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latin typeface="Eyrhoavdoykqfqglrijbhcjkdbb" panose="020B0504030101020102" pitchFamily="34" charset="0"/>
              </a:rPr>
              <a:t>Marketing</a:t>
            </a:r>
          </a:p>
          <a:p>
            <a:endParaRPr lang="de-CH" sz="1800" dirty="0">
              <a:latin typeface="Eyrhoavdoykqfqglrijbhcjkdbb" panose="020B0504030101020102" pitchFamily="34" charset="0"/>
            </a:endParaRPr>
          </a:p>
          <a:p>
            <a:r>
              <a:rPr lang="de-CH" sz="1800" dirty="0" err="1" smtClean="0">
                <a:latin typeface="Eyrhoavdoykqfqglrijbhcjkdbb" panose="020B0504030101020102" pitchFamily="34" charset="0"/>
              </a:rPr>
              <a:t>Contact</a:t>
            </a:r>
            <a:r>
              <a:rPr lang="de-CH" sz="1800" dirty="0" smtClean="0">
                <a:latin typeface="Eyrhoavdoykqfqglrijbhcjkdbb" panose="020B0504030101020102" pitchFamily="34" charset="0"/>
              </a:rPr>
              <a:t> Center</a:t>
            </a:r>
          </a:p>
          <a:p>
            <a:endParaRPr lang="de-CH" sz="1800" dirty="0"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latin typeface="Eyrhoavdoykqfqglrijbhcjkdbb" panose="020B0504030101020102" pitchFamily="34" charset="0"/>
              </a:rPr>
              <a:t>Reports</a:t>
            </a:r>
          </a:p>
          <a:p>
            <a:endParaRPr lang="de-CH" sz="1800" dirty="0" smtClean="0"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latin typeface="Eyrhoavdoykqfqglrijbhcjkdbb" panose="020B0504030101020102" pitchFamily="34" charset="0"/>
              </a:rPr>
              <a:t>Human Resources</a:t>
            </a:r>
          </a:p>
          <a:p>
            <a:endParaRPr lang="de-CH" sz="1800" dirty="0">
              <a:latin typeface="Eyrhoavdoykqfqglrijbhcjkdbb" panose="020B0504030101020102" pitchFamily="34" charset="0"/>
            </a:endParaRPr>
          </a:p>
          <a:p>
            <a:r>
              <a:rPr lang="de-CH" sz="18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 Sicht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248770" y="3551551"/>
            <a:ext cx="144000" cy="144000"/>
            <a:chOff x="4789004" y="2208312"/>
            <a:chExt cx="963724" cy="936104"/>
          </a:xfrm>
        </p:grpSpPr>
        <p:sp>
          <p:nvSpPr>
            <p:cNvPr id="92" name="Rectangle 91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93" name="Rectangle 92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cxnSp>
        <p:nvCxnSpPr>
          <p:cNvPr id="95" name="Straight Connector 94"/>
          <p:cNvCxnSpPr/>
          <p:nvPr/>
        </p:nvCxnSpPr>
        <p:spPr>
          <a:xfrm>
            <a:off x="0" y="4044606"/>
            <a:ext cx="3677755" cy="0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/>
          <p:cNvSpPr/>
          <p:nvPr/>
        </p:nvSpPr>
        <p:spPr>
          <a:xfrm>
            <a:off x="0" y="4057707"/>
            <a:ext cx="3673103" cy="180000"/>
          </a:xfrm>
          <a:prstGeom prst="rect">
            <a:avLst/>
          </a:prstGeom>
          <a:gradFill>
            <a:gsLst>
              <a:gs pos="0">
                <a:schemeClr val="tx1">
                  <a:alpha val="10000"/>
                </a:schemeClr>
              </a:gs>
              <a:gs pos="100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5" name="TextBox 84"/>
          <p:cNvSpPr txBox="1"/>
          <p:nvPr/>
        </p:nvSpPr>
        <p:spPr>
          <a:xfrm>
            <a:off x="3826142" y="163736"/>
            <a:ext cx="3157736" cy="352410"/>
          </a:xfrm>
          <a:prstGeom prst="rect">
            <a:avLst/>
          </a:prstGeom>
          <a:noFill/>
        </p:spPr>
        <p:txBody>
          <a:bodyPr wrap="none" lIns="135642" tIns="67821" rIns="135642" bIns="67821" rtlCol="0">
            <a:spAutoFit/>
          </a:bodyPr>
          <a:lstStyle/>
          <a:p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Neuer Auftrag        </a:t>
            </a:r>
            <a:r>
              <a:rPr lang="de-CH" sz="1400" dirty="0" err="1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Auftrag</a:t>
            </a:r>
            <a:r>
              <a:rPr lang="de-CH" sz="1400" dirty="0" smtClean="0">
                <a:solidFill>
                  <a:schemeClr val="accent5">
                    <a:lumMod val="75000"/>
                  </a:schemeClr>
                </a:solidFill>
                <a:latin typeface="Eyrhoavdoykqfqglrijbhcjkdbb" panose="020B0504030101020102" pitchFamily="34" charset="0"/>
              </a:rPr>
              <a:t> bearbeiten</a:t>
            </a:r>
            <a:endParaRPr lang="de-CH" sz="1400" dirty="0">
              <a:solidFill>
                <a:schemeClr val="accent5">
                  <a:lumMod val="75000"/>
                </a:schemeClr>
              </a:solidFill>
              <a:latin typeface="Eyrhoavdoykqfqglrijbhcjkdbb" panose="020B0504030101020102" pitchFamily="34" charset="0"/>
            </a:endParaRPr>
          </a:p>
        </p:txBody>
      </p:sp>
      <p:graphicFrame>
        <p:nvGraphicFramePr>
          <p:cNvPr id="9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9127251"/>
              </p:ext>
            </p:extLst>
          </p:nvPr>
        </p:nvGraphicFramePr>
        <p:xfrm>
          <a:off x="3866262" y="708511"/>
          <a:ext cx="12226125" cy="32400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823230"/>
                <a:gridCol w="1091782"/>
                <a:gridCol w="1164567"/>
                <a:gridCol w="873425"/>
                <a:gridCol w="1091782"/>
                <a:gridCol w="873425"/>
                <a:gridCol w="1018996"/>
                <a:gridCol w="980062"/>
                <a:gridCol w="1135118"/>
                <a:gridCol w="1173738"/>
              </a:tblGrid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Betreff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Auftrag…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Sparte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Kunde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Verkäufer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Land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Status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Preis [C…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Start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Ende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405000"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2002 PRD CTMS </a:t>
                      </a:r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Sup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 &amp; </a:t>
                      </a:r>
                      <a:r>
                        <a:rPr lang="de-CH" sz="1400" spc="0" baseline="0" dirty="0" err="1" smtClean="0">
                          <a:latin typeface="Eyrhoavdoykqfqglrijbhcjkdbb" panose="020B0504030101020102" pitchFamily="34" charset="0"/>
                        </a:rPr>
                        <a:t>Maint</a:t>
                      </a:r>
                      <a:r>
                        <a:rPr lang="de-CH" sz="1400" spc="0" baseline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02-0L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Bodyleasi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JNJ PRD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err="1" smtClean="0">
                          <a:latin typeface="Eyrhoavdoykqfqglrijbhcjkdbb" panose="020B0504030101020102" pitchFamily="34" charset="0"/>
                        </a:rPr>
                        <a:t>Vo-Sc</a:t>
                      </a:r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…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USA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Lieferung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0.00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01.01.2002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e-CH" sz="1400" spc="0" dirty="0" smtClean="0">
                          <a:latin typeface="Eyrhoavdoykqfqglrijbhcjkdbb" panose="020B0504030101020102" pitchFamily="34" charset="0"/>
                        </a:rPr>
                        <a:t>31.03.2002</a:t>
                      </a:r>
                      <a:endParaRPr lang="de-CH" sz="1400" spc="0" dirty="0">
                        <a:latin typeface="Eyrhoavdoykqfqglrijbhcjkdbb" panose="020B0504030101020102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96" name="Rectangle 95"/>
          <p:cNvSpPr/>
          <p:nvPr/>
        </p:nvSpPr>
        <p:spPr>
          <a:xfrm>
            <a:off x="13921487" y="11857855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12.06.2014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Sichten Menü 2/2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79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CH"/>
          </a:p>
        </p:txBody>
      </p:sp>
      <p:pic>
        <p:nvPicPr>
          <p:cNvPr id="4" name="Picture 3" descr="C:\Users\awe\Desktop\html_ui_sc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7785724" cy="13491742"/>
          </a:xfrm>
          <a:prstGeom prst="rect">
            <a:avLst/>
          </a:prstGeom>
          <a:noFill/>
        </p:spPr>
      </p:pic>
      <p:sp>
        <p:nvSpPr>
          <p:cNvPr id="6" name="Rectangle 5"/>
          <p:cNvSpPr/>
          <p:nvPr/>
        </p:nvSpPr>
        <p:spPr>
          <a:xfrm>
            <a:off x="13921487" y="11857855"/>
            <a:ext cx="2376264" cy="64807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11.06.2014</a:t>
            </a:r>
          </a:p>
          <a:p>
            <a:r>
              <a:rPr lang="de-CH" sz="1400" dirty="0" smtClean="0">
                <a:solidFill>
                  <a:schemeClr val="tx1"/>
                </a:solidFill>
                <a:latin typeface="Eyrhoavdoykqfqglrijbhcjkdbb" panose="020B0504030101020102" pitchFamily="34" charset="0"/>
              </a:rPr>
              <a:t>Screenshot Ist-Zustand</a:t>
            </a:r>
            <a:endParaRPr lang="de-CH" sz="1400" dirty="0">
              <a:solidFill>
                <a:schemeClr val="tx1"/>
              </a:solidFill>
              <a:latin typeface="Eyrhoavdoykqfqglrijbhcjkdbb" panose="020B050403010102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2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159" y="540250"/>
            <a:ext cx="16004858" cy="943786"/>
          </a:xfrm>
        </p:spPr>
        <p:txBody>
          <a:bodyPr>
            <a:noAutofit/>
          </a:bodyPr>
          <a:lstStyle/>
          <a:p>
            <a:pPr algn="l"/>
            <a:r>
              <a:rPr lang="de-CH" sz="6000" dirty="0" smtClean="0">
                <a:latin typeface="Eyrhoavdoykqfqglrijbhcjkdbb" panose="020B0504030101020102" pitchFamily="34" charset="0"/>
              </a:rPr>
              <a:t>Icons</a:t>
            </a:r>
            <a:endParaRPr lang="de-CH" sz="6000" dirty="0">
              <a:latin typeface="Eyrhoavdoykqfqglrijbhcjkdbb" panose="020B0504030101020102" pitchFamily="34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46800" y="3360911"/>
            <a:ext cx="360000" cy="360000"/>
            <a:chOff x="4789004" y="2208312"/>
            <a:chExt cx="963724" cy="936104"/>
          </a:xfrm>
        </p:grpSpPr>
        <p:sp>
          <p:nvSpPr>
            <p:cNvPr id="4" name="Rectangle 3"/>
            <p:cNvSpPr/>
            <p:nvPr/>
          </p:nvSpPr>
          <p:spPr>
            <a:xfrm>
              <a:off x="5126850" y="2208312"/>
              <a:ext cx="288032" cy="93610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Rectangle 4"/>
            <p:cNvSpPr/>
            <p:nvPr/>
          </p:nvSpPr>
          <p:spPr>
            <a:xfrm rot="5400000">
              <a:off x="5126850" y="2194502"/>
              <a:ext cx="288032" cy="96372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</p:grpSp>
      <p:pic>
        <p:nvPicPr>
          <p:cNvPr id="2050" name="Picture 2" descr="C:\Users\awe\Desktop\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93" y="2280791"/>
            <a:ext cx="3200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08807" y="4152999"/>
            <a:ext cx="625492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</a:t>
            </a:r>
          </a:p>
        </p:txBody>
      </p:sp>
      <p:sp>
        <p:nvSpPr>
          <p:cNvPr id="8" name="Rectangle 7"/>
          <p:cNvSpPr/>
          <p:nvPr/>
        </p:nvSpPr>
        <p:spPr>
          <a:xfrm>
            <a:off x="2082905" y="4152999"/>
            <a:ext cx="591829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</a:t>
            </a:r>
          </a:p>
        </p:txBody>
      </p:sp>
      <p:sp>
        <p:nvSpPr>
          <p:cNvPr id="7" name="Rectangle 6"/>
          <p:cNvSpPr/>
          <p:nvPr/>
        </p:nvSpPr>
        <p:spPr>
          <a:xfrm>
            <a:off x="3057109" y="4152999"/>
            <a:ext cx="591829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</a:t>
            </a:r>
          </a:p>
        </p:txBody>
      </p:sp>
      <p:sp>
        <p:nvSpPr>
          <p:cNvPr id="9" name="Rectangle 8"/>
          <p:cNvSpPr/>
          <p:nvPr/>
        </p:nvSpPr>
        <p:spPr>
          <a:xfrm>
            <a:off x="983407" y="5305127"/>
            <a:ext cx="692818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</a:t>
            </a:r>
          </a:p>
        </p:txBody>
      </p:sp>
      <p:sp>
        <p:nvSpPr>
          <p:cNvPr id="10" name="Rectangle 9"/>
          <p:cNvSpPr/>
          <p:nvPr/>
        </p:nvSpPr>
        <p:spPr>
          <a:xfrm>
            <a:off x="2118783" y="5305127"/>
            <a:ext cx="591829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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055636" y="5288275"/>
            <a:ext cx="659155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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20249" y="3210051"/>
            <a:ext cx="558166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accent5">
                    <a:lumMod val="75000"/>
                  </a:schemeClr>
                </a:solidFill>
                <a:latin typeface="FontAwesome" pitchFamily="2" charset="0"/>
              </a:rPr>
              <a:t>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979278" y="5335602"/>
            <a:ext cx="591829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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62752" y="4137598"/>
            <a:ext cx="659155" cy="6617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CH" dirty="0">
                <a:solidFill>
                  <a:schemeClr val="bg1">
                    <a:lumMod val="75000"/>
                  </a:schemeClr>
                </a:solidFill>
                <a:latin typeface="FontAwesome" pitchFamily="2" charset="0"/>
              </a:rPr>
              <a:t></a:t>
            </a:r>
          </a:p>
        </p:txBody>
      </p:sp>
    </p:spTree>
    <p:extLst>
      <p:ext uri="{BB962C8B-B14F-4D97-AF65-F5344CB8AC3E}">
        <p14:creationId xmlns:p14="http://schemas.microsoft.com/office/powerpoint/2010/main" val="1681714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963</Words>
  <Application>Microsoft Office PowerPoint</Application>
  <PresentationFormat>Custom</PresentationFormat>
  <Paragraphs>507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Icons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 Wegmueller</dc:creator>
  <cp:lastModifiedBy>Andre Wegmueller</cp:lastModifiedBy>
  <cp:revision>39</cp:revision>
  <dcterms:created xsi:type="dcterms:W3CDTF">2014-05-28T14:50:04Z</dcterms:created>
  <dcterms:modified xsi:type="dcterms:W3CDTF">2014-06-12T07:51:36Z</dcterms:modified>
</cp:coreProperties>
</file>