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77" r:id="rId3"/>
    <p:sldId id="280" r:id="rId4"/>
    <p:sldId id="268" r:id="rId5"/>
    <p:sldId id="282" r:id="rId6"/>
    <p:sldId id="283" r:id="rId7"/>
    <p:sldId id="286" r:id="rId8"/>
    <p:sldId id="287" r:id="rId9"/>
    <p:sldId id="288" r:id="rId10"/>
    <p:sldId id="289" r:id="rId11"/>
    <p:sldId id="281" r:id="rId12"/>
    <p:sldId id="290" r:id="rId13"/>
    <p:sldId id="291" r:id="rId14"/>
    <p:sldId id="292" r:id="rId15"/>
    <p:sldId id="293" r:id="rId16"/>
  </p:sldIdLst>
  <p:sldSz cx="17783175" cy="13490575"/>
  <p:notesSz cx="6858000" cy="9144000"/>
  <p:defaultTextStyle>
    <a:defPPr>
      <a:defRPr lang="it-IT"/>
    </a:defPPr>
    <a:lvl1pPr marL="0" algn="l" defTabSz="1898989" rtl="0" eaLnBrk="1" latinLnBrk="0" hangingPunct="1">
      <a:defRPr sz="3700" kern="1200">
        <a:solidFill>
          <a:schemeClr val="tx1"/>
        </a:solidFill>
        <a:latin typeface="+mn-lt"/>
        <a:ea typeface="+mn-ea"/>
        <a:cs typeface="+mn-cs"/>
      </a:defRPr>
    </a:lvl1pPr>
    <a:lvl2pPr marL="949495" algn="l" defTabSz="1898989" rtl="0" eaLnBrk="1" latinLnBrk="0" hangingPunct="1">
      <a:defRPr sz="3700" kern="1200">
        <a:solidFill>
          <a:schemeClr val="tx1"/>
        </a:solidFill>
        <a:latin typeface="+mn-lt"/>
        <a:ea typeface="+mn-ea"/>
        <a:cs typeface="+mn-cs"/>
      </a:defRPr>
    </a:lvl2pPr>
    <a:lvl3pPr marL="1898989" algn="l" defTabSz="1898989" rtl="0" eaLnBrk="1" latinLnBrk="0" hangingPunct="1">
      <a:defRPr sz="3700" kern="1200">
        <a:solidFill>
          <a:schemeClr val="tx1"/>
        </a:solidFill>
        <a:latin typeface="+mn-lt"/>
        <a:ea typeface="+mn-ea"/>
        <a:cs typeface="+mn-cs"/>
      </a:defRPr>
    </a:lvl3pPr>
    <a:lvl4pPr marL="2848484" algn="l" defTabSz="1898989" rtl="0" eaLnBrk="1" latinLnBrk="0" hangingPunct="1">
      <a:defRPr sz="3700" kern="1200">
        <a:solidFill>
          <a:schemeClr val="tx1"/>
        </a:solidFill>
        <a:latin typeface="+mn-lt"/>
        <a:ea typeface="+mn-ea"/>
        <a:cs typeface="+mn-cs"/>
      </a:defRPr>
    </a:lvl4pPr>
    <a:lvl5pPr marL="3797979" algn="l" defTabSz="1898989" rtl="0" eaLnBrk="1" latinLnBrk="0" hangingPunct="1">
      <a:defRPr sz="3700" kern="1200">
        <a:solidFill>
          <a:schemeClr val="tx1"/>
        </a:solidFill>
        <a:latin typeface="+mn-lt"/>
        <a:ea typeface="+mn-ea"/>
        <a:cs typeface="+mn-cs"/>
      </a:defRPr>
    </a:lvl5pPr>
    <a:lvl6pPr marL="4747473" algn="l" defTabSz="1898989" rtl="0" eaLnBrk="1" latinLnBrk="0" hangingPunct="1">
      <a:defRPr sz="3700" kern="1200">
        <a:solidFill>
          <a:schemeClr val="tx1"/>
        </a:solidFill>
        <a:latin typeface="+mn-lt"/>
        <a:ea typeface="+mn-ea"/>
        <a:cs typeface="+mn-cs"/>
      </a:defRPr>
    </a:lvl6pPr>
    <a:lvl7pPr marL="5696968" algn="l" defTabSz="1898989" rtl="0" eaLnBrk="1" latinLnBrk="0" hangingPunct="1">
      <a:defRPr sz="3700" kern="1200">
        <a:solidFill>
          <a:schemeClr val="tx1"/>
        </a:solidFill>
        <a:latin typeface="+mn-lt"/>
        <a:ea typeface="+mn-ea"/>
        <a:cs typeface="+mn-cs"/>
      </a:defRPr>
    </a:lvl7pPr>
    <a:lvl8pPr marL="6646463" algn="l" defTabSz="1898989" rtl="0" eaLnBrk="1" latinLnBrk="0" hangingPunct="1">
      <a:defRPr sz="3700" kern="1200">
        <a:solidFill>
          <a:schemeClr val="tx1"/>
        </a:solidFill>
        <a:latin typeface="+mn-lt"/>
        <a:ea typeface="+mn-ea"/>
        <a:cs typeface="+mn-cs"/>
      </a:defRPr>
    </a:lvl8pPr>
    <a:lvl9pPr marL="7595957" algn="l" defTabSz="1898989" rtl="0" eaLnBrk="1" latinLnBrk="0" hangingPunct="1">
      <a:defRPr sz="3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8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17" autoAdjust="0"/>
    <p:restoredTop sz="94660"/>
  </p:normalViewPr>
  <p:slideViewPr>
    <p:cSldViewPr>
      <p:cViewPr>
        <p:scale>
          <a:sx n="66" d="100"/>
          <a:sy n="66" d="100"/>
        </p:scale>
        <p:origin x="-1158" y="-84"/>
      </p:cViewPr>
      <p:guideLst>
        <p:guide orient="horz" pos="4249"/>
        <p:guide pos="560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333738" y="4190824"/>
            <a:ext cx="15115699" cy="2891731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2667476" y="7644660"/>
            <a:ext cx="12448223" cy="344759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9494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8989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8484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7979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7474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6969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6464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5959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24/06/2014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24/06/2014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12892802" y="540251"/>
            <a:ext cx="4001214" cy="11510709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89159" y="540251"/>
            <a:ext cx="11707257" cy="11510709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24/06/2014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24/06/2014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04748" y="8668950"/>
            <a:ext cx="15115699" cy="2679377"/>
          </a:xfrm>
        </p:spPr>
        <p:txBody>
          <a:bodyPr anchor="t"/>
          <a:lstStyle>
            <a:lvl1pPr algn="l">
              <a:defRPr sz="83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404748" y="5717882"/>
            <a:ext cx="15115699" cy="2951064"/>
          </a:xfrm>
        </p:spPr>
        <p:txBody>
          <a:bodyPr anchor="b"/>
          <a:lstStyle>
            <a:lvl1pPr marL="0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1pPr>
            <a:lvl2pPr marL="949495" indent="0">
              <a:buNone/>
              <a:defRPr sz="3700">
                <a:solidFill>
                  <a:schemeClr val="tx1">
                    <a:tint val="75000"/>
                  </a:schemeClr>
                </a:solidFill>
              </a:defRPr>
            </a:lvl2pPr>
            <a:lvl3pPr marL="1898989" indent="0">
              <a:buNone/>
              <a:defRPr sz="3300">
                <a:solidFill>
                  <a:schemeClr val="tx1">
                    <a:tint val="75000"/>
                  </a:schemeClr>
                </a:solidFill>
              </a:defRPr>
            </a:lvl3pPr>
            <a:lvl4pPr marL="2848484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4pPr>
            <a:lvl5pPr marL="3797979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5pPr>
            <a:lvl6pPr marL="4747473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6pPr>
            <a:lvl7pPr marL="5696968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7pPr>
            <a:lvl8pPr marL="6646463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8pPr>
            <a:lvl9pPr marL="7595957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24/06/2014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89159" y="3147802"/>
            <a:ext cx="7854236" cy="8903156"/>
          </a:xfrm>
        </p:spPr>
        <p:txBody>
          <a:bodyPr/>
          <a:lstStyle>
            <a:lvl1pPr>
              <a:defRPr sz="5800"/>
            </a:lvl1pPr>
            <a:lvl2pPr>
              <a:defRPr sz="5000"/>
            </a:lvl2pPr>
            <a:lvl3pPr>
              <a:defRPr sz="4200"/>
            </a:lvl3pPr>
            <a:lvl4pPr>
              <a:defRPr sz="3700"/>
            </a:lvl4pPr>
            <a:lvl5pPr>
              <a:defRPr sz="3700"/>
            </a:lvl5pPr>
            <a:lvl6pPr>
              <a:defRPr sz="3700"/>
            </a:lvl6pPr>
            <a:lvl7pPr>
              <a:defRPr sz="3700"/>
            </a:lvl7pPr>
            <a:lvl8pPr>
              <a:defRPr sz="3700"/>
            </a:lvl8pPr>
            <a:lvl9pPr>
              <a:defRPr sz="37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9039780" y="3147802"/>
            <a:ext cx="7854236" cy="8903156"/>
          </a:xfrm>
        </p:spPr>
        <p:txBody>
          <a:bodyPr/>
          <a:lstStyle>
            <a:lvl1pPr>
              <a:defRPr sz="5800"/>
            </a:lvl1pPr>
            <a:lvl2pPr>
              <a:defRPr sz="5000"/>
            </a:lvl2pPr>
            <a:lvl3pPr>
              <a:defRPr sz="4200"/>
            </a:lvl3pPr>
            <a:lvl4pPr>
              <a:defRPr sz="3700"/>
            </a:lvl4pPr>
            <a:lvl5pPr>
              <a:defRPr sz="3700"/>
            </a:lvl5pPr>
            <a:lvl6pPr>
              <a:defRPr sz="3700"/>
            </a:lvl6pPr>
            <a:lvl7pPr>
              <a:defRPr sz="3700"/>
            </a:lvl7pPr>
            <a:lvl8pPr>
              <a:defRPr sz="3700"/>
            </a:lvl8pPr>
            <a:lvl9pPr>
              <a:defRPr sz="37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24/06/2014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89163" y="3019768"/>
            <a:ext cx="7857324" cy="1258496"/>
          </a:xfrm>
        </p:spPr>
        <p:txBody>
          <a:bodyPr anchor="b"/>
          <a:lstStyle>
            <a:lvl1pPr marL="0" indent="0">
              <a:buNone/>
              <a:defRPr sz="5000" b="1"/>
            </a:lvl1pPr>
            <a:lvl2pPr marL="949495" indent="0">
              <a:buNone/>
              <a:defRPr sz="4200" b="1"/>
            </a:lvl2pPr>
            <a:lvl3pPr marL="1898989" indent="0">
              <a:buNone/>
              <a:defRPr sz="3700" b="1"/>
            </a:lvl3pPr>
            <a:lvl4pPr marL="2848484" indent="0">
              <a:buNone/>
              <a:defRPr sz="3300" b="1"/>
            </a:lvl4pPr>
            <a:lvl5pPr marL="3797979" indent="0">
              <a:buNone/>
              <a:defRPr sz="3300" b="1"/>
            </a:lvl5pPr>
            <a:lvl6pPr marL="4747473" indent="0">
              <a:buNone/>
              <a:defRPr sz="3300" b="1"/>
            </a:lvl6pPr>
            <a:lvl7pPr marL="5696968" indent="0">
              <a:buNone/>
              <a:defRPr sz="3300" b="1"/>
            </a:lvl7pPr>
            <a:lvl8pPr marL="6646463" indent="0">
              <a:buNone/>
              <a:defRPr sz="3300" b="1"/>
            </a:lvl8pPr>
            <a:lvl9pPr marL="7595957" indent="0">
              <a:buNone/>
              <a:defRPr sz="33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89163" y="4278262"/>
            <a:ext cx="7857324" cy="7772695"/>
          </a:xfrm>
        </p:spPr>
        <p:txBody>
          <a:bodyPr/>
          <a:lstStyle>
            <a:lvl1pPr>
              <a:defRPr sz="5000"/>
            </a:lvl1pPr>
            <a:lvl2pPr>
              <a:defRPr sz="4200"/>
            </a:lvl2pPr>
            <a:lvl3pPr>
              <a:defRPr sz="3700"/>
            </a:lvl3pPr>
            <a:lvl4pPr>
              <a:defRPr sz="3300"/>
            </a:lvl4pPr>
            <a:lvl5pPr>
              <a:defRPr sz="3300"/>
            </a:lvl5pPr>
            <a:lvl6pPr>
              <a:defRPr sz="3300"/>
            </a:lvl6pPr>
            <a:lvl7pPr>
              <a:defRPr sz="3300"/>
            </a:lvl7pPr>
            <a:lvl8pPr>
              <a:defRPr sz="3300"/>
            </a:lvl8pPr>
            <a:lvl9pPr>
              <a:defRPr sz="33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9033612" y="3019768"/>
            <a:ext cx="7860410" cy="1258496"/>
          </a:xfrm>
        </p:spPr>
        <p:txBody>
          <a:bodyPr anchor="b"/>
          <a:lstStyle>
            <a:lvl1pPr marL="0" indent="0">
              <a:buNone/>
              <a:defRPr sz="5000" b="1"/>
            </a:lvl1pPr>
            <a:lvl2pPr marL="949495" indent="0">
              <a:buNone/>
              <a:defRPr sz="4200" b="1"/>
            </a:lvl2pPr>
            <a:lvl3pPr marL="1898989" indent="0">
              <a:buNone/>
              <a:defRPr sz="3700" b="1"/>
            </a:lvl3pPr>
            <a:lvl4pPr marL="2848484" indent="0">
              <a:buNone/>
              <a:defRPr sz="3300" b="1"/>
            </a:lvl4pPr>
            <a:lvl5pPr marL="3797979" indent="0">
              <a:buNone/>
              <a:defRPr sz="3300" b="1"/>
            </a:lvl5pPr>
            <a:lvl6pPr marL="4747473" indent="0">
              <a:buNone/>
              <a:defRPr sz="3300" b="1"/>
            </a:lvl6pPr>
            <a:lvl7pPr marL="5696968" indent="0">
              <a:buNone/>
              <a:defRPr sz="3300" b="1"/>
            </a:lvl7pPr>
            <a:lvl8pPr marL="6646463" indent="0">
              <a:buNone/>
              <a:defRPr sz="3300" b="1"/>
            </a:lvl8pPr>
            <a:lvl9pPr marL="7595957" indent="0">
              <a:buNone/>
              <a:defRPr sz="33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9033612" y="4278262"/>
            <a:ext cx="7860410" cy="7772695"/>
          </a:xfrm>
        </p:spPr>
        <p:txBody>
          <a:bodyPr/>
          <a:lstStyle>
            <a:lvl1pPr>
              <a:defRPr sz="5000"/>
            </a:lvl1pPr>
            <a:lvl2pPr>
              <a:defRPr sz="4200"/>
            </a:lvl2pPr>
            <a:lvl3pPr>
              <a:defRPr sz="3700"/>
            </a:lvl3pPr>
            <a:lvl4pPr>
              <a:defRPr sz="3300"/>
            </a:lvl4pPr>
            <a:lvl5pPr>
              <a:defRPr sz="3300"/>
            </a:lvl5pPr>
            <a:lvl6pPr>
              <a:defRPr sz="3300"/>
            </a:lvl6pPr>
            <a:lvl7pPr>
              <a:defRPr sz="3300"/>
            </a:lvl7pPr>
            <a:lvl8pPr>
              <a:defRPr sz="3300"/>
            </a:lvl8pPr>
            <a:lvl9pPr>
              <a:defRPr sz="33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24/06/2014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24/06/2014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24/06/2014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89160" y="537126"/>
            <a:ext cx="5850542" cy="2285903"/>
          </a:xfrm>
        </p:spPr>
        <p:txBody>
          <a:bodyPr anchor="b"/>
          <a:lstStyle>
            <a:lvl1pPr algn="l">
              <a:defRPr sz="42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952727" y="537127"/>
            <a:ext cx="9941289" cy="11513832"/>
          </a:xfrm>
        </p:spPr>
        <p:txBody>
          <a:bodyPr/>
          <a:lstStyle>
            <a:lvl1pPr>
              <a:defRPr sz="6700"/>
            </a:lvl1pPr>
            <a:lvl2pPr>
              <a:defRPr sz="5800"/>
            </a:lvl2pPr>
            <a:lvl3pPr>
              <a:defRPr sz="5000"/>
            </a:lvl3pPr>
            <a:lvl4pPr>
              <a:defRPr sz="4200"/>
            </a:lvl4pPr>
            <a:lvl5pPr>
              <a:defRPr sz="4200"/>
            </a:lvl5pPr>
            <a:lvl6pPr>
              <a:defRPr sz="4200"/>
            </a:lvl6pPr>
            <a:lvl7pPr>
              <a:defRPr sz="4200"/>
            </a:lvl7pPr>
            <a:lvl8pPr>
              <a:defRPr sz="4200"/>
            </a:lvl8pPr>
            <a:lvl9pPr>
              <a:defRPr sz="42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89160" y="2823029"/>
            <a:ext cx="5850542" cy="9227929"/>
          </a:xfrm>
        </p:spPr>
        <p:txBody>
          <a:bodyPr/>
          <a:lstStyle>
            <a:lvl1pPr marL="0" indent="0">
              <a:buNone/>
              <a:defRPr sz="3000"/>
            </a:lvl1pPr>
            <a:lvl2pPr marL="949495" indent="0">
              <a:buNone/>
              <a:defRPr sz="2500"/>
            </a:lvl2pPr>
            <a:lvl3pPr marL="1898989" indent="0">
              <a:buNone/>
              <a:defRPr sz="2100"/>
            </a:lvl3pPr>
            <a:lvl4pPr marL="2848484" indent="0">
              <a:buNone/>
              <a:defRPr sz="1900"/>
            </a:lvl4pPr>
            <a:lvl5pPr marL="3797979" indent="0">
              <a:buNone/>
              <a:defRPr sz="1900"/>
            </a:lvl5pPr>
            <a:lvl6pPr marL="4747473" indent="0">
              <a:buNone/>
              <a:defRPr sz="1900"/>
            </a:lvl6pPr>
            <a:lvl7pPr marL="5696968" indent="0">
              <a:buNone/>
              <a:defRPr sz="1900"/>
            </a:lvl7pPr>
            <a:lvl8pPr marL="6646463" indent="0">
              <a:buNone/>
              <a:defRPr sz="1900"/>
            </a:lvl8pPr>
            <a:lvl9pPr marL="7595957" indent="0">
              <a:buNone/>
              <a:defRPr sz="1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24/06/2014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3485626" y="9443405"/>
            <a:ext cx="10669905" cy="1114846"/>
          </a:xfrm>
        </p:spPr>
        <p:txBody>
          <a:bodyPr anchor="b"/>
          <a:lstStyle>
            <a:lvl1pPr algn="l">
              <a:defRPr sz="42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3485626" y="1205408"/>
            <a:ext cx="10669905" cy="8094345"/>
          </a:xfrm>
        </p:spPr>
        <p:txBody>
          <a:bodyPr/>
          <a:lstStyle>
            <a:lvl1pPr marL="0" indent="0">
              <a:buNone/>
              <a:defRPr sz="6700"/>
            </a:lvl1pPr>
            <a:lvl2pPr marL="949495" indent="0">
              <a:buNone/>
              <a:defRPr sz="5800"/>
            </a:lvl2pPr>
            <a:lvl3pPr marL="1898989" indent="0">
              <a:buNone/>
              <a:defRPr sz="5000"/>
            </a:lvl3pPr>
            <a:lvl4pPr marL="2848484" indent="0">
              <a:buNone/>
              <a:defRPr sz="4200"/>
            </a:lvl4pPr>
            <a:lvl5pPr marL="3797979" indent="0">
              <a:buNone/>
              <a:defRPr sz="4200"/>
            </a:lvl5pPr>
            <a:lvl6pPr marL="4747473" indent="0">
              <a:buNone/>
              <a:defRPr sz="4200"/>
            </a:lvl6pPr>
            <a:lvl7pPr marL="5696968" indent="0">
              <a:buNone/>
              <a:defRPr sz="4200"/>
            </a:lvl7pPr>
            <a:lvl8pPr marL="6646463" indent="0">
              <a:buNone/>
              <a:defRPr sz="4200"/>
            </a:lvl8pPr>
            <a:lvl9pPr marL="7595957" indent="0">
              <a:buNone/>
              <a:defRPr sz="42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3485626" y="10558249"/>
            <a:ext cx="10669905" cy="1583269"/>
          </a:xfrm>
        </p:spPr>
        <p:txBody>
          <a:bodyPr/>
          <a:lstStyle>
            <a:lvl1pPr marL="0" indent="0">
              <a:buNone/>
              <a:defRPr sz="3000"/>
            </a:lvl1pPr>
            <a:lvl2pPr marL="949495" indent="0">
              <a:buNone/>
              <a:defRPr sz="2500"/>
            </a:lvl2pPr>
            <a:lvl3pPr marL="1898989" indent="0">
              <a:buNone/>
              <a:defRPr sz="2100"/>
            </a:lvl3pPr>
            <a:lvl4pPr marL="2848484" indent="0">
              <a:buNone/>
              <a:defRPr sz="1900"/>
            </a:lvl4pPr>
            <a:lvl5pPr marL="3797979" indent="0">
              <a:buNone/>
              <a:defRPr sz="1900"/>
            </a:lvl5pPr>
            <a:lvl6pPr marL="4747473" indent="0">
              <a:buNone/>
              <a:defRPr sz="1900"/>
            </a:lvl6pPr>
            <a:lvl7pPr marL="5696968" indent="0">
              <a:buNone/>
              <a:defRPr sz="1900"/>
            </a:lvl7pPr>
            <a:lvl8pPr marL="6646463" indent="0">
              <a:buNone/>
              <a:defRPr sz="1900"/>
            </a:lvl8pPr>
            <a:lvl9pPr marL="7595957" indent="0">
              <a:buNone/>
              <a:defRPr sz="1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24/06/2014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89159" y="540249"/>
            <a:ext cx="16004858" cy="2248430"/>
          </a:xfrm>
          <a:prstGeom prst="rect">
            <a:avLst/>
          </a:prstGeom>
        </p:spPr>
        <p:txBody>
          <a:bodyPr vert="horz" lIns="189899" tIns="94949" rIns="189899" bIns="94949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89159" y="3147802"/>
            <a:ext cx="16004858" cy="8903156"/>
          </a:xfrm>
          <a:prstGeom prst="rect">
            <a:avLst/>
          </a:prstGeom>
        </p:spPr>
        <p:txBody>
          <a:bodyPr vert="horz" lIns="189899" tIns="94949" rIns="189899" bIns="94949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89159" y="12503768"/>
            <a:ext cx="4149408" cy="718249"/>
          </a:xfrm>
          <a:prstGeom prst="rect">
            <a:avLst/>
          </a:prstGeom>
        </p:spPr>
        <p:txBody>
          <a:bodyPr vert="horz" lIns="189899" tIns="94949" rIns="189899" bIns="94949" rtlCol="0" anchor="ctr"/>
          <a:lstStyle>
            <a:lvl1pPr algn="l">
              <a:defRPr sz="2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49D355-16BD-4E45-BD9A-5EA878CF7CBD}" type="datetimeFigureOut">
              <a:rPr lang="it-IT" smtClean="0"/>
              <a:t>24/06/2014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6075918" y="12503768"/>
            <a:ext cx="5631339" cy="718249"/>
          </a:xfrm>
          <a:prstGeom prst="rect">
            <a:avLst/>
          </a:prstGeom>
        </p:spPr>
        <p:txBody>
          <a:bodyPr vert="horz" lIns="189899" tIns="94949" rIns="189899" bIns="94949" rtlCol="0" anchor="ctr"/>
          <a:lstStyle>
            <a:lvl1pPr algn="ctr">
              <a:defRPr sz="2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12744609" y="12503768"/>
            <a:ext cx="4149408" cy="718249"/>
          </a:xfrm>
          <a:prstGeom prst="rect">
            <a:avLst/>
          </a:prstGeom>
        </p:spPr>
        <p:txBody>
          <a:bodyPr vert="horz" lIns="189899" tIns="94949" rIns="189899" bIns="94949" rtlCol="0" anchor="ctr"/>
          <a:lstStyle>
            <a:lvl1pPr algn="r">
              <a:defRPr sz="2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A41E1B-4F70-4964-A407-84C68BE8251C}" type="slidenum">
              <a:rPr lang="it-IT" smtClean="0"/>
              <a:t>‹#›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898989" rtl="0" eaLnBrk="1" latinLnBrk="0" hangingPunct="1">
        <a:spcBef>
          <a:spcPct val="0"/>
        </a:spcBef>
        <a:buNone/>
        <a:defRPr sz="9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12121" indent="-712121" algn="l" defTabSz="1898989" rtl="0" eaLnBrk="1" latinLnBrk="0" hangingPunct="1">
        <a:spcBef>
          <a:spcPct val="20000"/>
        </a:spcBef>
        <a:buFont typeface="Arial" pitchFamily="34" charset="0"/>
        <a:buChar char="•"/>
        <a:defRPr sz="6700" kern="1200">
          <a:solidFill>
            <a:schemeClr val="tx1"/>
          </a:solidFill>
          <a:latin typeface="+mn-lt"/>
          <a:ea typeface="+mn-ea"/>
          <a:cs typeface="+mn-cs"/>
        </a:defRPr>
      </a:lvl1pPr>
      <a:lvl2pPr marL="1542929" indent="-593434" algn="l" defTabSz="1898989" rtl="0" eaLnBrk="1" latinLnBrk="0" hangingPunct="1">
        <a:spcBef>
          <a:spcPct val="20000"/>
        </a:spcBef>
        <a:buFont typeface="Arial" pitchFamily="34" charset="0"/>
        <a:buChar char="–"/>
        <a:defRPr sz="5800" kern="1200">
          <a:solidFill>
            <a:schemeClr val="tx1"/>
          </a:solidFill>
          <a:latin typeface="+mn-lt"/>
          <a:ea typeface="+mn-ea"/>
          <a:cs typeface="+mn-cs"/>
        </a:defRPr>
      </a:lvl2pPr>
      <a:lvl3pPr marL="2373737" indent="-474747" algn="l" defTabSz="1898989" rtl="0" eaLnBrk="1" latinLnBrk="0" hangingPunct="1">
        <a:spcBef>
          <a:spcPct val="20000"/>
        </a:spcBef>
        <a:buFont typeface="Arial" pitchFamily="34" charset="0"/>
        <a:buChar char="•"/>
        <a:defRPr sz="5000" kern="1200">
          <a:solidFill>
            <a:schemeClr val="tx1"/>
          </a:solidFill>
          <a:latin typeface="+mn-lt"/>
          <a:ea typeface="+mn-ea"/>
          <a:cs typeface="+mn-cs"/>
        </a:defRPr>
      </a:lvl3pPr>
      <a:lvl4pPr marL="3323231" indent="-474747" algn="l" defTabSz="1898989" rtl="0" eaLnBrk="1" latinLnBrk="0" hangingPunct="1">
        <a:spcBef>
          <a:spcPct val="20000"/>
        </a:spcBef>
        <a:buFont typeface="Arial" pitchFamily="34" charset="0"/>
        <a:buChar char="–"/>
        <a:defRPr sz="4200" kern="1200">
          <a:solidFill>
            <a:schemeClr val="tx1"/>
          </a:solidFill>
          <a:latin typeface="+mn-lt"/>
          <a:ea typeface="+mn-ea"/>
          <a:cs typeface="+mn-cs"/>
        </a:defRPr>
      </a:lvl4pPr>
      <a:lvl5pPr marL="4272726" indent="-474747" algn="l" defTabSz="1898989" rtl="0" eaLnBrk="1" latinLnBrk="0" hangingPunct="1">
        <a:spcBef>
          <a:spcPct val="20000"/>
        </a:spcBef>
        <a:buFont typeface="Arial" pitchFamily="34" charset="0"/>
        <a:buChar char="»"/>
        <a:defRPr sz="4200" kern="1200">
          <a:solidFill>
            <a:schemeClr val="tx1"/>
          </a:solidFill>
          <a:latin typeface="+mn-lt"/>
          <a:ea typeface="+mn-ea"/>
          <a:cs typeface="+mn-cs"/>
        </a:defRPr>
      </a:lvl5pPr>
      <a:lvl6pPr marL="5222221" indent="-474747" algn="l" defTabSz="1898989" rtl="0" eaLnBrk="1" latinLnBrk="0" hangingPunct="1">
        <a:spcBef>
          <a:spcPct val="20000"/>
        </a:spcBef>
        <a:buFont typeface="Arial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6pPr>
      <a:lvl7pPr marL="6171715" indent="-474747" algn="l" defTabSz="1898989" rtl="0" eaLnBrk="1" latinLnBrk="0" hangingPunct="1">
        <a:spcBef>
          <a:spcPct val="20000"/>
        </a:spcBef>
        <a:buFont typeface="Arial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7pPr>
      <a:lvl8pPr marL="7121210" indent="-474747" algn="l" defTabSz="1898989" rtl="0" eaLnBrk="1" latinLnBrk="0" hangingPunct="1">
        <a:spcBef>
          <a:spcPct val="20000"/>
        </a:spcBef>
        <a:buFont typeface="Arial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8pPr>
      <a:lvl9pPr marL="8070705" indent="-474747" algn="l" defTabSz="1898989" rtl="0" eaLnBrk="1" latinLnBrk="0" hangingPunct="1">
        <a:spcBef>
          <a:spcPct val="20000"/>
        </a:spcBef>
        <a:buFont typeface="Arial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1898989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949495" algn="l" defTabSz="1898989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898989" algn="l" defTabSz="1898989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3pPr>
      <a:lvl4pPr marL="2848484" algn="l" defTabSz="1898989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4pPr>
      <a:lvl5pPr marL="3797979" algn="l" defTabSz="1898989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5pPr>
      <a:lvl6pPr marL="4747473" algn="l" defTabSz="1898989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6pPr>
      <a:lvl7pPr marL="5696968" algn="l" defTabSz="1898989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7pPr>
      <a:lvl8pPr marL="6646463" algn="l" defTabSz="1898989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8pPr>
      <a:lvl9pPr marL="7595957" algn="l" defTabSz="1898989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Box 76"/>
          <p:cNvSpPr txBox="1"/>
          <p:nvPr/>
        </p:nvSpPr>
        <p:spPr>
          <a:xfrm>
            <a:off x="6295356" y="3821987"/>
            <a:ext cx="4962044" cy="1265481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ts val="2200"/>
              </a:lnSpc>
            </a:pPr>
            <a:r>
              <a:rPr lang="de-CH" sz="1400" b="1">
                <a:latin typeface="Eyrhoavdoykqfqglrijbhcjkdbb" panose="020B0504030101020102" pitchFamily="34" charset="0"/>
              </a:rPr>
              <a:t>2002 PRD CTMS Sup &amp; Maint </a:t>
            </a:r>
            <a:r>
              <a:rPr lang="de-CH" sz="1400" b="1" smtClean="0">
                <a:latin typeface="Eyrhoavdoykqfqglrijbhcjkdbb" panose="020B0504030101020102" pitchFamily="34" charset="0"/>
              </a:rPr>
              <a:t>Jan-Feb                                 </a:t>
            </a:r>
            <a:r>
              <a:rPr lang="de-CH" sz="1400" smtClean="0">
                <a:latin typeface="Eyrhoavdoykqfqglrijbhcjkdbb" panose="020B0504030101020102" pitchFamily="34" charset="0"/>
              </a:rPr>
              <a:t>02-0L</a:t>
            </a:r>
            <a:endParaRPr lang="de-CH" sz="1400">
              <a:latin typeface="Eyrhoavdoykqfqglrijbhcjkdbb" panose="020B0504030101020102" pitchFamily="34" charset="0"/>
            </a:endParaRPr>
          </a:p>
          <a:p>
            <a:pPr>
              <a:lnSpc>
                <a:spcPts val="2200"/>
              </a:lnSpc>
            </a:pPr>
            <a:r>
              <a:rPr lang="de-CH" sz="1400" smtClean="0">
                <a:latin typeface="Eyrhoavdoykqfqglrijbhcjkdbb" panose="020B0504030101020102" pitchFamily="34" charset="0"/>
              </a:rPr>
              <a:t>Sparte</a:t>
            </a:r>
            <a:r>
              <a:rPr lang="de-CH" sz="1400">
                <a:latin typeface="Eyrhoavdoykqfqglrijbhcjkdbb" panose="020B0504030101020102" pitchFamily="34" charset="0"/>
              </a:rPr>
              <a:t>: Bodyleasing</a:t>
            </a:r>
          </a:p>
          <a:p>
            <a:pPr>
              <a:lnSpc>
                <a:spcPts val="2200"/>
              </a:lnSpc>
            </a:pPr>
            <a:r>
              <a:rPr lang="de-CH" sz="1400">
                <a:latin typeface="Eyrhoavdoykqfqglrijbhcjkdbb" panose="020B0504030101020102" pitchFamily="34" charset="0"/>
              </a:rPr>
              <a:t>Kunde: JNJ </a:t>
            </a:r>
            <a:r>
              <a:rPr lang="de-CH" sz="1400" smtClean="0">
                <a:latin typeface="Eyrhoavdoykqfqglrijbhcjkdbb" panose="020B0504030101020102" pitchFamily="34" charset="0"/>
              </a:rPr>
              <a:t>PRD</a:t>
            </a:r>
            <a:endParaRPr lang="de-CH" sz="1400">
              <a:latin typeface="Eyrhoavdoykqfqglrijbhcjkdbb" panose="020B0504030101020102" pitchFamily="34" charset="0"/>
            </a:endParaRPr>
          </a:p>
          <a:p>
            <a:pPr>
              <a:lnSpc>
                <a:spcPts val="2200"/>
              </a:lnSpc>
            </a:pPr>
            <a:r>
              <a:rPr lang="de-CH" sz="1400">
                <a:latin typeface="Eyrhoavdoykqfqglrijbhcjkdbb" panose="020B0504030101020102" pitchFamily="34" charset="0"/>
              </a:rPr>
              <a:t>Verkäufer: Vo-Schneider, </a:t>
            </a:r>
            <a:r>
              <a:rPr lang="de-CH" sz="1400" smtClean="0">
                <a:latin typeface="Eyrhoavdoykqfqglrijbhcjkdbb" panose="020B0504030101020102" pitchFamily="34" charset="0"/>
              </a:rPr>
              <a:t>Phuong</a:t>
            </a:r>
            <a:endParaRPr lang="de-CH" sz="900">
              <a:latin typeface="Eyrhoavdoykqfqglrijbhcjkdbb" panose="020B0504030101020102" pitchFamily="34" charset="0"/>
            </a:endParaRPr>
          </a:p>
        </p:txBody>
      </p:sp>
      <p:cxnSp>
        <p:nvCxnSpPr>
          <p:cNvPr id="88" name="Straight Connector 87"/>
          <p:cNvCxnSpPr/>
          <p:nvPr/>
        </p:nvCxnSpPr>
        <p:spPr>
          <a:xfrm flipH="1" flipV="1">
            <a:off x="11415934" y="-23465"/>
            <a:ext cx="2754" cy="13490238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0" name="Group 99"/>
          <p:cNvGrpSpPr/>
          <p:nvPr/>
        </p:nvGrpSpPr>
        <p:grpSpPr>
          <a:xfrm>
            <a:off x="21937169" y="215586"/>
            <a:ext cx="216000" cy="197118"/>
            <a:chOff x="14724235" y="81297"/>
            <a:chExt cx="648072" cy="427448"/>
          </a:xfrm>
        </p:grpSpPr>
        <p:sp>
          <p:nvSpPr>
            <p:cNvPr id="101" name="Rectangle 100"/>
            <p:cNvSpPr/>
            <p:nvPr/>
          </p:nvSpPr>
          <p:spPr>
            <a:xfrm>
              <a:off x="14724235" y="81297"/>
              <a:ext cx="648072" cy="92168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14724235" y="248937"/>
              <a:ext cx="648072" cy="92168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14724235" y="416577"/>
              <a:ext cx="648072" cy="92168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sp>
        <p:nvSpPr>
          <p:cNvPr id="82" name="Rechteck 21"/>
          <p:cNvSpPr/>
          <p:nvPr/>
        </p:nvSpPr>
        <p:spPr>
          <a:xfrm>
            <a:off x="6318346" y="727203"/>
            <a:ext cx="237436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600" smtClean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Neuer Auftrag anlegen </a:t>
            </a:r>
            <a:r>
              <a:rPr lang="de-CH" sz="1600" smtClean="0">
                <a:solidFill>
                  <a:srgbClr val="60B1C4"/>
                </a:solidFill>
                <a:latin typeface="FontAwesome" pitchFamily="2" charset="0"/>
              </a:rPr>
              <a:t></a:t>
            </a:r>
            <a:endParaRPr lang="de-CH" sz="1600">
              <a:solidFill>
                <a:srgbClr val="60B1C4"/>
              </a:solidFill>
              <a:latin typeface="FontAwesome" pitchFamily="2" charset="0"/>
            </a:endParaRPr>
          </a:p>
        </p:txBody>
      </p:sp>
      <p:cxnSp>
        <p:nvCxnSpPr>
          <p:cNvPr id="86" name="Straight Connector 85"/>
          <p:cNvCxnSpPr/>
          <p:nvPr/>
        </p:nvCxnSpPr>
        <p:spPr>
          <a:xfrm>
            <a:off x="6318346" y="6457255"/>
            <a:ext cx="470431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ounded Rectangle 97"/>
          <p:cNvSpPr/>
          <p:nvPr/>
        </p:nvSpPr>
        <p:spPr>
          <a:xfrm>
            <a:off x="6300943" y="3818818"/>
            <a:ext cx="4995094" cy="1284799"/>
          </a:xfrm>
          <a:prstGeom prst="roundRect">
            <a:avLst>
              <a:gd name="adj" fmla="val 4091"/>
            </a:avLst>
          </a:prstGeom>
          <a:noFill/>
          <a:ln w="28575">
            <a:solidFill>
              <a:schemeClr val="accent5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5642" tIns="67821" rIns="135642" bIns="67821" rtlCol="0" anchor="ctr"/>
          <a:lstStyle/>
          <a:p>
            <a:pPr algn="ctr"/>
            <a:endParaRPr lang="de-CH"/>
          </a:p>
        </p:txBody>
      </p:sp>
      <p:cxnSp>
        <p:nvCxnSpPr>
          <p:cNvPr id="85" name="Straight Connector 84"/>
          <p:cNvCxnSpPr/>
          <p:nvPr/>
        </p:nvCxnSpPr>
        <p:spPr>
          <a:xfrm>
            <a:off x="6194203" y="1200671"/>
            <a:ext cx="5223108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6280059" y="5191774"/>
            <a:ext cx="5061781" cy="1265481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ts val="2200"/>
              </a:lnSpc>
            </a:pPr>
            <a:r>
              <a:rPr lang="de-CH" sz="1400" b="1">
                <a:latin typeface="Eyrhoavdoykqfqglrijbhcjkdbb" panose="020B0504030101020102" pitchFamily="34" charset="0"/>
              </a:rPr>
              <a:t>2002 PRD CTMS Sup &amp; Maint </a:t>
            </a:r>
            <a:r>
              <a:rPr lang="de-CH" sz="1400" b="1" smtClean="0">
                <a:latin typeface="Eyrhoavdoykqfqglrijbhcjkdbb" panose="020B0504030101020102" pitchFamily="34" charset="0"/>
              </a:rPr>
              <a:t>Jan-Feb	            </a:t>
            </a:r>
            <a:r>
              <a:rPr lang="de-CH" sz="1400" smtClean="0">
                <a:latin typeface="Eyrhoavdoykqfqglrijbhcjkdbb" panose="020B0504030101020102" pitchFamily="34" charset="0"/>
              </a:rPr>
              <a:t>02-0L</a:t>
            </a:r>
            <a:endParaRPr lang="de-CH" sz="1400">
              <a:latin typeface="Eyrhoavdoykqfqglrijbhcjkdbb" panose="020B0504030101020102" pitchFamily="34" charset="0"/>
            </a:endParaRPr>
          </a:p>
          <a:p>
            <a:pPr>
              <a:lnSpc>
                <a:spcPts val="2200"/>
              </a:lnSpc>
            </a:pPr>
            <a:r>
              <a:rPr lang="de-CH" sz="1400" smtClean="0">
                <a:latin typeface="Eyrhoavdoykqfqglrijbhcjkdbb" panose="020B0504030101020102" pitchFamily="34" charset="0"/>
              </a:rPr>
              <a:t>Sparte</a:t>
            </a:r>
            <a:r>
              <a:rPr lang="de-CH" sz="1400">
                <a:latin typeface="Eyrhoavdoykqfqglrijbhcjkdbb" panose="020B0504030101020102" pitchFamily="34" charset="0"/>
              </a:rPr>
              <a:t>: Bodyleasing</a:t>
            </a:r>
          </a:p>
          <a:p>
            <a:pPr>
              <a:lnSpc>
                <a:spcPts val="2200"/>
              </a:lnSpc>
            </a:pPr>
            <a:r>
              <a:rPr lang="de-CH" sz="1400">
                <a:latin typeface="Eyrhoavdoykqfqglrijbhcjkdbb" panose="020B0504030101020102" pitchFamily="34" charset="0"/>
              </a:rPr>
              <a:t>Kunde: JNJ </a:t>
            </a:r>
            <a:r>
              <a:rPr lang="de-CH" sz="1400" smtClean="0">
                <a:latin typeface="Eyrhoavdoykqfqglrijbhcjkdbb" panose="020B0504030101020102" pitchFamily="34" charset="0"/>
              </a:rPr>
              <a:t>PRD</a:t>
            </a:r>
            <a:endParaRPr lang="de-CH" sz="1400">
              <a:latin typeface="Eyrhoavdoykqfqglrijbhcjkdbb" panose="020B0504030101020102" pitchFamily="34" charset="0"/>
            </a:endParaRPr>
          </a:p>
          <a:p>
            <a:pPr>
              <a:lnSpc>
                <a:spcPts val="2200"/>
              </a:lnSpc>
            </a:pPr>
            <a:r>
              <a:rPr lang="de-CH" sz="1400">
                <a:latin typeface="Eyrhoavdoykqfqglrijbhcjkdbb" panose="020B0504030101020102" pitchFamily="34" charset="0"/>
              </a:rPr>
              <a:t>Verkäufer: Vo-Schneider, </a:t>
            </a:r>
            <a:r>
              <a:rPr lang="de-CH" sz="1400" smtClean="0">
                <a:latin typeface="Eyrhoavdoykqfqglrijbhcjkdbb" panose="020B0504030101020102" pitchFamily="34" charset="0"/>
              </a:rPr>
              <a:t>Phuong</a:t>
            </a:r>
            <a:endParaRPr lang="de-CH" sz="900">
              <a:latin typeface="Eyrhoavdoykqfqglrijbhcjkdbb" panose="020B0504030101020102" pitchFamily="34" charset="0"/>
            </a:endParaRPr>
          </a:p>
        </p:txBody>
      </p:sp>
      <p:cxnSp>
        <p:nvCxnSpPr>
          <p:cNvPr id="111" name="Straight Connector 110"/>
          <p:cNvCxnSpPr/>
          <p:nvPr/>
        </p:nvCxnSpPr>
        <p:spPr>
          <a:xfrm>
            <a:off x="6155283" y="12721951"/>
            <a:ext cx="5227277" cy="46487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9879075" y="12793959"/>
            <a:ext cx="1532792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100"/>
              </a:lnSpc>
            </a:pPr>
            <a:r>
              <a:rPr lang="de-CH" sz="1400" dirty="0" smtClean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51 Zeilen geladen</a:t>
            </a:r>
          </a:p>
          <a:p>
            <a:pPr>
              <a:lnSpc>
                <a:spcPts val="2100"/>
              </a:lnSpc>
            </a:pPr>
            <a:r>
              <a:rPr lang="de-CH" sz="1400" dirty="0" smtClean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Daten neu laden</a:t>
            </a:r>
            <a:endParaRPr lang="de-CH" sz="1400" dirty="0">
              <a:solidFill>
                <a:schemeClr val="bg1">
                  <a:lumMod val="50000"/>
                </a:schemeClr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6318346" y="12887766"/>
            <a:ext cx="482824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4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</a:t>
            </a:r>
          </a:p>
        </p:txBody>
      </p:sp>
      <p:cxnSp>
        <p:nvCxnSpPr>
          <p:cNvPr id="122" name="Straight Connector 121"/>
          <p:cNvCxnSpPr/>
          <p:nvPr/>
        </p:nvCxnSpPr>
        <p:spPr>
          <a:xfrm>
            <a:off x="9881678" y="12874293"/>
            <a:ext cx="0" cy="50400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6286695" y="3234129"/>
            <a:ext cx="5075428" cy="46320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3400"/>
              </a:lnSpc>
            </a:pPr>
            <a:r>
              <a:rPr lang="de-CH" sz="1400" b="1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 </a:t>
            </a:r>
            <a:r>
              <a:rPr lang="de-CH" sz="140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sortiert nach: Betreff </a:t>
            </a:r>
            <a:r>
              <a:rPr lang="de-CH" sz="1400" smtClean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                                                              </a:t>
            </a:r>
            <a:r>
              <a:rPr lang="de-CH" sz="1400">
                <a:solidFill>
                  <a:schemeClr val="bg1">
                    <a:lumMod val="50000"/>
                  </a:schemeClr>
                </a:solidFill>
                <a:latin typeface="FontAwesome" pitchFamily="2" charset="0"/>
              </a:rPr>
              <a:t></a:t>
            </a:r>
          </a:p>
        </p:txBody>
      </p:sp>
      <p:cxnSp>
        <p:nvCxnSpPr>
          <p:cNvPr id="104" name="Straight Connector 103"/>
          <p:cNvCxnSpPr/>
          <p:nvPr/>
        </p:nvCxnSpPr>
        <p:spPr>
          <a:xfrm flipV="1">
            <a:off x="6292995" y="3691571"/>
            <a:ext cx="4974038" cy="9948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 flipV="1">
            <a:off x="6155283" y="-23465"/>
            <a:ext cx="2754" cy="13490238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8245843" y="1061879"/>
            <a:ext cx="1221808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250000"/>
              </a:lnSpc>
            </a:pPr>
            <a:r>
              <a:rPr lang="de-CH" sz="1600" smtClean="0">
                <a:latin typeface="Eyrhoavdoykqfqglrijbhcjkdbb" pitchFamily="34" charset="0"/>
              </a:rPr>
              <a:t>Eigene Sicht</a:t>
            </a:r>
          </a:p>
          <a:p>
            <a:pPr algn="ctr">
              <a:lnSpc>
                <a:spcPct val="250000"/>
              </a:lnSpc>
            </a:pPr>
            <a:r>
              <a:rPr lang="de-CH" sz="1600" smtClean="0">
                <a:latin typeface="Eyrhoavdoykqfqglrijbhcjkdbb" pitchFamily="34" charset="0"/>
              </a:rPr>
              <a:t>Firmen</a:t>
            </a:r>
          </a:p>
          <a:p>
            <a:pPr algn="ctr">
              <a:lnSpc>
                <a:spcPct val="250000"/>
              </a:lnSpc>
            </a:pPr>
            <a:r>
              <a:rPr lang="de-CH" sz="1600" smtClean="0">
                <a:latin typeface="Eyrhoavdoykqfqglrijbhcjkdbb" pitchFamily="34" charset="0"/>
              </a:rPr>
              <a:t>Firma ABC</a:t>
            </a:r>
            <a:endParaRPr lang="de-CH" sz="1600">
              <a:latin typeface="Eyrhoavdoykqfqglrijbhcjkdbb" pitchFamily="34" charset="0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12059939" y="1403677"/>
            <a:ext cx="2526847" cy="104372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40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Bread Crumb Navigation anstatt zurück Button</a:t>
            </a:r>
          </a:p>
          <a:p>
            <a:r>
              <a:rPr lang="de-CH" sz="140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Auch bei Tablet?</a:t>
            </a:r>
          </a:p>
          <a:p>
            <a:r>
              <a:rPr lang="de-CH" sz="140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Oder bei Tablet vertikaler Breadcrumb?</a:t>
            </a:r>
          </a:p>
        </p:txBody>
      </p:sp>
      <p:sp>
        <p:nvSpPr>
          <p:cNvPr id="71" name="Rectangle 70"/>
          <p:cNvSpPr/>
          <p:nvPr/>
        </p:nvSpPr>
        <p:spPr>
          <a:xfrm>
            <a:off x="12069582" y="11162303"/>
            <a:ext cx="2526847" cy="104372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40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Was machen wir damit?</a:t>
            </a:r>
          </a:p>
        </p:txBody>
      </p:sp>
      <p:sp>
        <p:nvSpPr>
          <p:cNvPr id="43" name="Rectangle 42"/>
          <p:cNvSpPr/>
          <p:nvPr/>
        </p:nvSpPr>
        <p:spPr>
          <a:xfrm>
            <a:off x="2122835" y="356344"/>
            <a:ext cx="2526847" cy="297787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40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Anstatt horizontaler Breadcrumb:</a:t>
            </a:r>
          </a:p>
          <a:p>
            <a:r>
              <a:rPr lang="de-CH" sz="140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Vertikaler oberhalb der Tabelle (unterhalb Aktionen)</a:t>
            </a:r>
          </a:p>
          <a:p>
            <a:r>
              <a:rPr lang="de-CH" sz="140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Zum zurück einfach nach oben Scrollen</a:t>
            </a:r>
          </a:p>
          <a:p>
            <a:r>
              <a:rPr lang="de-CH" sz="140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Titel wäre obsolet, da Aufträge unterhalb von Firma ABC stünde</a:t>
            </a:r>
          </a:p>
          <a:p>
            <a:r>
              <a:rPr lang="de-CH" sz="140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Oder alternativ beim Swipe nach links wie im Tablet-Modus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6194203" y="1748034"/>
            <a:ext cx="5238074" cy="172717"/>
            <a:chOff x="538659" y="4521423"/>
            <a:chExt cx="5238074" cy="172717"/>
          </a:xfrm>
        </p:grpSpPr>
        <p:cxnSp>
          <p:nvCxnSpPr>
            <p:cNvPr id="44" name="Straight Connector 43"/>
            <p:cNvCxnSpPr/>
            <p:nvPr/>
          </p:nvCxnSpPr>
          <p:spPr>
            <a:xfrm>
              <a:off x="538659" y="4521423"/>
              <a:ext cx="2451857" cy="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3346971" y="4521423"/>
              <a:ext cx="2429762" cy="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oup 7"/>
            <p:cNvGrpSpPr/>
            <p:nvPr/>
          </p:nvGrpSpPr>
          <p:grpSpPr>
            <a:xfrm>
              <a:off x="2990516" y="4521423"/>
              <a:ext cx="356455" cy="172717"/>
              <a:chOff x="1515092" y="5161111"/>
              <a:chExt cx="622091" cy="301429"/>
            </a:xfrm>
          </p:grpSpPr>
          <p:cxnSp>
            <p:nvCxnSpPr>
              <p:cNvPr id="47" name="Straight Connector 46"/>
              <p:cNvCxnSpPr/>
              <p:nvPr/>
            </p:nvCxnSpPr>
            <p:spPr>
              <a:xfrm>
                <a:off x="1515092" y="5161111"/>
                <a:ext cx="319711" cy="286129"/>
              </a:xfrm>
              <a:prstGeom prst="line">
                <a:avLst/>
              </a:prstGeom>
              <a:ln w="1905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 flipH="1">
                <a:off x="1834803" y="5176411"/>
                <a:ext cx="302380" cy="286129"/>
              </a:xfrm>
              <a:prstGeom prst="line">
                <a:avLst/>
              </a:prstGeom>
              <a:ln w="1905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7" name="Group 56"/>
          <p:cNvGrpSpPr/>
          <p:nvPr/>
        </p:nvGrpSpPr>
        <p:grpSpPr>
          <a:xfrm>
            <a:off x="6194203" y="2361044"/>
            <a:ext cx="5238074" cy="172717"/>
            <a:chOff x="538659" y="4521423"/>
            <a:chExt cx="5238074" cy="172717"/>
          </a:xfrm>
        </p:grpSpPr>
        <p:cxnSp>
          <p:nvCxnSpPr>
            <p:cNvPr id="58" name="Straight Connector 57"/>
            <p:cNvCxnSpPr/>
            <p:nvPr/>
          </p:nvCxnSpPr>
          <p:spPr>
            <a:xfrm>
              <a:off x="538659" y="4521423"/>
              <a:ext cx="2451857" cy="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3346971" y="4521423"/>
              <a:ext cx="2429762" cy="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1" name="Group 60"/>
            <p:cNvGrpSpPr/>
            <p:nvPr/>
          </p:nvGrpSpPr>
          <p:grpSpPr>
            <a:xfrm>
              <a:off x="2990516" y="4521423"/>
              <a:ext cx="356455" cy="172717"/>
              <a:chOff x="1515092" y="5161111"/>
              <a:chExt cx="622091" cy="301429"/>
            </a:xfrm>
          </p:grpSpPr>
          <p:cxnSp>
            <p:nvCxnSpPr>
              <p:cNvPr id="62" name="Straight Connector 61"/>
              <p:cNvCxnSpPr/>
              <p:nvPr/>
            </p:nvCxnSpPr>
            <p:spPr>
              <a:xfrm>
                <a:off x="1515092" y="5161111"/>
                <a:ext cx="319711" cy="286129"/>
              </a:xfrm>
              <a:prstGeom prst="line">
                <a:avLst/>
              </a:prstGeom>
              <a:ln w="1905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 flipH="1">
                <a:off x="1834803" y="5176411"/>
                <a:ext cx="302380" cy="286129"/>
              </a:xfrm>
              <a:prstGeom prst="line">
                <a:avLst/>
              </a:prstGeom>
              <a:ln w="1905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73" name="Straight Connector 72"/>
          <p:cNvCxnSpPr/>
          <p:nvPr/>
        </p:nvCxnSpPr>
        <p:spPr>
          <a:xfrm>
            <a:off x="6155283" y="3000871"/>
            <a:ext cx="5262053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0667396" y="4627438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400" smtClean="0">
                <a:latin typeface="FontAwesome" pitchFamily="2" charset="0"/>
              </a:rPr>
              <a:t></a:t>
            </a:r>
            <a:endParaRPr lang="de-CH" sz="2400">
              <a:latin typeface="FontAwesome" pitchFamily="2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10667396" y="599559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400" smtClean="0">
                <a:latin typeface="FontAwesome" pitchFamily="2" charset="0"/>
              </a:rPr>
              <a:t></a:t>
            </a:r>
            <a:endParaRPr lang="de-CH" sz="2400">
              <a:latin typeface="FontAwesome" pitchFamily="2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11699899" y="3829353"/>
            <a:ext cx="2526847" cy="68368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40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TODO: Detail-Ansicht rechts anzeigen (Wechsel zu Baum mit Swipe-Geste links/rechts)</a:t>
            </a:r>
          </a:p>
        </p:txBody>
      </p:sp>
      <p:sp>
        <p:nvSpPr>
          <p:cNvPr id="45" name="Rechteck 18"/>
          <p:cNvSpPr/>
          <p:nvPr/>
        </p:nvSpPr>
        <p:spPr>
          <a:xfrm>
            <a:off x="6175277" y="-23465"/>
            <a:ext cx="5251858" cy="632832"/>
          </a:xfrm>
          <a:prstGeom prst="rect">
            <a:avLst/>
          </a:prstGeom>
          <a:solidFill>
            <a:srgbClr val="0082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3000" dirty="0"/>
          </a:p>
        </p:txBody>
      </p:sp>
      <p:pic>
        <p:nvPicPr>
          <p:cNvPr id="4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6944" y="64731"/>
            <a:ext cx="447675" cy="447675"/>
          </a:xfrm>
          <a:prstGeom prst="rect">
            <a:avLst/>
          </a:prstGeom>
          <a:noFill/>
          <a:ln w="9525">
            <a:solidFill>
              <a:srgbClr val="005E74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9" name="Rechteck 21"/>
          <p:cNvSpPr/>
          <p:nvPr/>
        </p:nvSpPr>
        <p:spPr>
          <a:xfrm>
            <a:off x="6333586" y="6427"/>
            <a:ext cx="1534394" cy="528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3400"/>
              </a:lnSpc>
            </a:pPr>
            <a:r>
              <a:rPr lang="de-CH" sz="1600" smtClean="0">
                <a:solidFill>
                  <a:schemeClr val="bg1"/>
                </a:solidFill>
                <a:latin typeface="FontAwesome" pitchFamily="2" charset="0"/>
              </a:rPr>
              <a:t>  </a:t>
            </a:r>
            <a:r>
              <a:rPr lang="de-CH" sz="1600" b="1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Eigene Sicht</a:t>
            </a:r>
            <a:endParaRPr lang="de-CH" sz="2000">
              <a:solidFill>
                <a:schemeClr val="bg1"/>
              </a:solidFill>
              <a:latin typeface="FontAwesome" pitchFamily="2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7883475" y="-34290"/>
            <a:ext cx="1480244" cy="6286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3" name="Rechteck 21"/>
          <p:cNvSpPr/>
          <p:nvPr/>
        </p:nvSpPr>
        <p:spPr>
          <a:xfrm>
            <a:off x="8121570" y="14822"/>
            <a:ext cx="914033" cy="4723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3400"/>
              </a:lnSpc>
            </a:pPr>
            <a:r>
              <a:rPr lang="de-CH" sz="1600" b="1" smtClean="0">
                <a:solidFill>
                  <a:schemeClr val="accent2"/>
                </a:solidFill>
                <a:latin typeface="Eyrhoavdoykqfqglrijbhcjkdbb" pitchFamily="34" charset="0"/>
              </a:rPr>
              <a:t>Aufträge</a:t>
            </a:r>
            <a:endParaRPr lang="de-CH" sz="2000" b="1">
              <a:solidFill>
                <a:schemeClr val="accent2"/>
              </a:solidFill>
              <a:latin typeface="Eyrhoavdoykqfqglrijbhcjkdbb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9813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8" name="Straight Connector 87"/>
          <p:cNvCxnSpPr/>
          <p:nvPr/>
        </p:nvCxnSpPr>
        <p:spPr>
          <a:xfrm flipH="1" flipV="1">
            <a:off x="11415934" y="-23465"/>
            <a:ext cx="2754" cy="13490238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0" name="Group 99"/>
          <p:cNvGrpSpPr/>
          <p:nvPr/>
        </p:nvGrpSpPr>
        <p:grpSpPr>
          <a:xfrm>
            <a:off x="21937169" y="215586"/>
            <a:ext cx="216000" cy="197118"/>
            <a:chOff x="14724235" y="81297"/>
            <a:chExt cx="648072" cy="427448"/>
          </a:xfrm>
        </p:grpSpPr>
        <p:sp>
          <p:nvSpPr>
            <p:cNvPr id="101" name="Rectangle 100"/>
            <p:cNvSpPr/>
            <p:nvPr/>
          </p:nvSpPr>
          <p:spPr>
            <a:xfrm>
              <a:off x="14724235" y="81297"/>
              <a:ext cx="648072" cy="92168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14724235" y="248937"/>
              <a:ext cx="648072" cy="92168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14724235" y="416577"/>
              <a:ext cx="648072" cy="92168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cxnSp>
        <p:nvCxnSpPr>
          <p:cNvPr id="52" name="Straight Connector 51"/>
          <p:cNvCxnSpPr/>
          <p:nvPr/>
        </p:nvCxnSpPr>
        <p:spPr>
          <a:xfrm flipH="1" flipV="1">
            <a:off x="6155283" y="-23465"/>
            <a:ext cx="2754" cy="13490238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hteck 18"/>
          <p:cNvSpPr/>
          <p:nvPr/>
        </p:nvSpPr>
        <p:spPr>
          <a:xfrm>
            <a:off x="6175277" y="-23465"/>
            <a:ext cx="5251858" cy="632832"/>
          </a:xfrm>
          <a:prstGeom prst="rect">
            <a:avLst/>
          </a:prstGeom>
          <a:solidFill>
            <a:srgbClr val="0082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3000" dirty="0"/>
          </a:p>
        </p:txBody>
      </p:sp>
      <p:pic>
        <p:nvPicPr>
          <p:cNvPr id="4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6944" y="64731"/>
            <a:ext cx="447675" cy="447675"/>
          </a:xfrm>
          <a:prstGeom prst="rect">
            <a:avLst/>
          </a:prstGeom>
          <a:noFill/>
          <a:ln w="9525">
            <a:solidFill>
              <a:srgbClr val="005E74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9" name="Rechteck 21"/>
          <p:cNvSpPr/>
          <p:nvPr/>
        </p:nvSpPr>
        <p:spPr>
          <a:xfrm>
            <a:off x="6318346" y="6427"/>
            <a:ext cx="360996" cy="4585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3400"/>
              </a:lnSpc>
            </a:pPr>
            <a:r>
              <a:rPr lang="de-CH" sz="1600" smtClean="0">
                <a:solidFill>
                  <a:schemeClr val="bg1"/>
                </a:solidFill>
                <a:latin typeface="FontAwesome" pitchFamily="2" charset="0"/>
              </a:rPr>
              <a:t></a:t>
            </a:r>
            <a:endParaRPr lang="de-CH" sz="2000">
              <a:solidFill>
                <a:schemeClr val="bg1"/>
              </a:solidFill>
              <a:latin typeface="FontAwesome" pitchFamily="2" charset="0"/>
            </a:endParaRPr>
          </a:p>
        </p:txBody>
      </p:sp>
      <p:sp>
        <p:nvSpPr>
          <p:cNvPr id="53" name="Rechteck 21"/>
          <p:cNvSpPr/>
          <p:nvPr/>
        </p:nvSpPr>
        <p:spPr>
          <a:xfrm>
            <a:off x="6609402" y="-418"/>
            <a:ext cx="3260829" cy="4723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3400"/>
              </a:lnSpc>
            </a:pPr>
            <a:r>
              <a:rPr lang="de-CH" sz="1600" b="1">
                <a:solidFill>
                  <a:schemeClr val="bg1"/>
                </a:solidFill>
                <a:latin typeface="Eyrhoavdoykqfqglrijbhcjkdbb" panose="020B0504030101020102" pitchFamily="34" charset="0"/>
              </a:rPr>
              <a:t>2002 PRD CTMS Sup &amp; Maint Jan-Feb</a:t>
            </a:r>
            <a:endParaRPr lang="de-CH" sz="1600">
              <a:solidFill>
                <a:schemeClr val="bg1"/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51" name="Rechteck 21"/>
          <p:cNvSpPr/>
          <p:nvPr/>
        </p:nvSpPr>
        <p:spPr>
          <a:xfrm>
            <a:off x="6366907" y="773685"/>
            <a:ext cx="388279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600" smtClean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Bearbeiten    Dokument erstellen    Mehr </a:t>
            </a:r>
            <a:r>
              <a:rPr lang="de-CH" sz="1600" smtClean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</a:t>
            </a:r>
            <a:endParaRPr lang="de-CH" sz="1600" dirty="0">
              <a:solidFill>
                <a:schemeClr val="accent5">
                  <a:lumMod val="75000"/>
                </a:schemeClr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55" name="Rechteck 21"/>
          <p:cNvSpPr/>
          <p:nvPr/>
        </p:nvSpPr>
        <p:spPr>
          <a:xfrm>
            <a:off x="6368015" y="1247064"/>
            <a:ext cx="4020331" cy="22724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3400"/>
              </a:lnSpc>
            </a:pPr>
            <a:r>
              <a:rPr lang="de-CH" sz="1400">
                <a:latin typeface="Eyrhoavdoykqfqglrijbhcjkdbb" panose="020B0504030101020102" pitchFamily="34" charset="0"/>
              </a:rPr>
              <a:t>Betreff:       2002 PRD CTMS Sup &amp; Maint </a:t>
            </a:r>
            <a:r>
              <a:rPr lang="de-CH" sz="1400" smtClean="0">
                <a:latin typeface="Eyrhoavdoykqfqglrijbhcjkdbb" panose="020B0504030101020102" pitchFamily="34" charset="0"/>
              </a:rPr>
              <a:t>Jan-Feb</a:t>
            </a:r>
            <a:endParaRPr lang="de-CH" sz="140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r>
              <a:rPr lang="de-CH" sz="1400">
                <a:latin typeface="Eyrhoavdoykqfqglrijbhcjkdbb" panose="020B0504030101020102" pitchFamily="34" charset="0"/>
              </a:rPr>
              <a:t>Nummer:    02-0L		</a:t>
            </a:r>
          </a:p>
          <a:p>
            <a:pPr>
              <a:lnSpc>
                <a:spcPts val="3400"/>
              </a:lnSpc>
            </a:pPr>
            <a:r>
              <a:rPr lang="de-CH" sz="1400">
                <a:latin typeface="Eyrhoavdoykqfqglrijbhcjkdbb" panose="020B0504030101020102" pitchFamily="34" charset="0"/>
              </a:rPr>
              <a:t>Kunde:        JNJ </a:t>
            </a:r>
            <a:r>
              <a:rPr lang="de-CH" sz="1400" smtClean="0">
                <a:latin typeface="Eyrhoavdoykqfqglrijbhcjkdbb" panose="020B0504030101020102" pitchFamily="34" charset="0"/>
              </a:rPr>
              <a:t>PRD</a:t>
            </a:r>
          </a:p>
          <a:p>
            <a:pPr>
              <a:lnSpc>
                <a:spcPts val="3400"/>
              </a:lnSpc>
            </a:pPr>
            <a:r>
              <a:rPr lang="de-CH" sz="1400">
                <a:latin typeface="Eyrhoavdoykqfqglrijbhcjkdbb" panose="020B0504030101020102" pitchFamily="34" charset="0"/>
              </a:rPr>
              <a:t>Verkäufer:   Vo-Schneider, Phuong</a:t>
            </a:r>
          </a:p>
          <a:p>
            <a:pPr>
              <a:lnSpc>
                <a:spcPts val="3400"/>
              </a:lnSpc>
            </a:pPr>
            <a:r>
              <a:rPr lang="de-CH" sz="1400">
                <a:latin typeface="Eyrhoavdoykqfqglrijbhcjkdbb" panose="020B0504030101020102" pitchFamily="34" charset="0"/>
              </a:rPr>
              <a:t>Status: </a:t>
            </a:r>
            <a:r>
              <a:rPr lang="de-CH" sz="1400" smtClean="0">
                <a:latin typeface="Eyrhoavdoykqfqglrijbhcjkdbb" panose="020B0504030101020102" pitchFamily="34" charset="0"/>
              </a:rPr>
              <a:t>       </a:t>
            </a:r>
            <a:r>
              <a:rPr lang="de-CH" sz="1400">
                <a:latin typeface="Eyrhoavdoykqfqglrijbhcjkdbb" panose="020B0504030101020102" pitchFamily="34" charset="0"/>
              </a:rPr>
              <a:t>Offen</a:t>
            </a:r>
          </a:p>
        </p:txBody>
      </p:sp>
      <p:sp>
        <p:nvSpPr>
          <p:cNvPr id="56" name="Rechteck 21"/>
          <p:cNvSpPr/>
          <p:nvPr/>
        </p:nvSpPr>
        <p:spPr>
          <a:xfrm>
            <a:off x="6368015" y="3556631"/>
            <a:ext cx="4020331" cy="14003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3400"/>
              </a:lnSpc>
            </a:pPr>
            <a:r>
              <a:rPr lang="de-CH" sz="1400" b="1">
                <a:latin typeface="Eyrhoavdoykqfqglrijbhcjkdbb" panose="020B0504030101020102" pitchFamily="34" charset="0"/>
              </a:rPr>
              <a:t>Preis</a:t>
            </a:r>
            <a:endParaRPr lang="de-CH" sz="1400" smtClean="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r>
              <a:rPr lang="de-CH" sz="1400" smtClean="0">
                <a:latin typeface="Eyrhoavdoykqfqglrijbhcjkdbb" panose="020B0504030101020102" pitchFamily="34" charset="0"/>
              </a:rPr>
              <a:t>Netto:         500’000</a:t>
            </a:r>
            <a:endParaRPr lang="de-CH" sz="140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r>
              <a:rPr lang="de-CH" sz="1400" smtClean="0">
                <a:latin typeface="Eyrhoavdoykqfqglrijbhcjkdbb" panose="020B0504030101020102" pitchFamily="34" charset="0"/>
              </a:rPr>
              <a:t>Währung:    CHF</a:t>
            </a:r>
            <a:r>
              <a:rPr lang="de-CH" sz="1400">
                <a:latin typeface="Eyrhoavdoykqfqglrijbhcjkdbb" panose="020B0504030101020102" pitchFamily="34" charset="0"/>
              </a:rPr>
              <a:t>		</a:t>
            </a:r>
          </a:p>
        </p:txBody>
      </p:sp>
      <p:cxnSp>
        <p:nvCxnSpPr>
          <p:cNvPr id="63" name="Straight Connector 62"/>
          <p:cNvCxnSpPr/>
          <p:nvPr/>
        </p:nvCxnSpPr>
        <p:spPr>
          <a:xfrm>
            <a:off x="6194203" y="1200671"/>
            <a:ext cx="5223108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4870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8" name="Straight Connector 87"/>
          <p:cNvCxnSpPr/>
          <p:nvPr/>
        </p:nvCxnSpPr>
        <p:spPr>
          <a:xfrm flipH="1" flipV="1">
            <a:off x="11415934" y="-23465"/>
            <a:ext cx="2754" cy="13490238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0" name="Group 99"/>
          <p:cNvGrpSpPr/>
          <p:nvPr/>
        </p:nvGrpSpPr>
        <p:grpSpPr>
          <a:xfrm>
            <a:off x="21937169" y="215586"/>
            <a:ext cx="216000" cy="197118"/>
            <a:chOff x="14724235" y="81297"/>
            <a:chExt cx="648072" cy="427448"/>
          </a:xfrm>
        </p:grpSpPr>
        <p:sp>
          <p:nvSpPr>
            <p:cNvPr id="101" name="Rectangle 100"/>
            <p:cNvSpPr/>
            <p:nvPr/>
          </p:nvSpPr>
          <p:spPr>
            <a:xfrm>
              <a:off x="14724235" y="81297"/>
              <a:ext cx="648072" cy="92168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14724235" y="248937"/>
              <a:ext cx="648072" cy="92168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14724235" y="416577"/>
              <a:ext cx="648072" cy="92168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cxnSp>
        <p:nvCxnSpPr>
          <p:cNvPr id="52" name="Straight Connector 51"/>
          <p:cNvCxnSpPr/>
          <p:nvPr/>
        </p:nvCxnSpPr>
        <p:spPr>
          <a:xfrm flipH="1" flipV="1">
            <a:off x="6155283" y="-23465"/>
            <a:ext cx="2754" cy="13490238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hteck 18"/>
          <p:cNvSpPr/>
          <p:nvPr/>
        </p:nvSpPr>
        <p:spPr>
          <a:xfrm>
            <a:off x="6175277" y="-23465"/>
            <a:ext cx="5251858" cy="632832"/>
          </a:xfrm>
          <a:prstGeom prst="rect">
            <a:avLst/>
          </a:prstGeom>
          <a:solidFill>
            <a:srgbClr val="0082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3000" dirty="0"/>
          </a:p>
        </p:txBody>
      </p:sp>
      <p:pic>
        <p:nvPicPr>
          <p:cNvPr id="4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6944" y="64731"/>
            <a:ext cx="447675" cy="447675"/>
          </a:xfrm>
          <a:prstGeom prst="rect">
            <a:avLst/>
          </a:prstGeom>
          <a:noFill/>
          <a:ln w="9525">
            <a:solidFill>
              <a:srgbClr val="005E74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9" name="Rechteck 21"/>
          <p:cNvSpPr/>
          <p:nvPr/>
        </p:nvSpPr>
        <p:spPr>
          <a:xfrm>
            <a:off x="6318346" y="6427"/>
            <a:ext cx="360996" cy="4585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3400"/>
              </a:lnSpc>
            </a:pPr>
            <a:r>
              <a:rPr lang="de-CH" sz="1600" smtClean="0">
                <a:solidFill>
                  <a:schemeClr val="bg1"/>
                </a:solidFill>
                <a:latin typeface="FontAwesome" pitchFamily="2" charset="0"/>
              </a:rPr>
              <a:t></a:t>
            </a:r>
            <a:endParaRPr lang="de-CH" sz="2000">
              <a:solidFill>
                <a:schemeClr val="bg1"/>
              </a:solidFill>
              <a:latin typeface="FontAwesome" pitchFamily="2" charset="0"/>
            </a:endParaRPr>
          </a:p>
        </p:txBody>
      </p:sp>
      <p:sp>
        <p:nvSpPr>
          <p:cNvPr id="53" name="Rechteck 21"/>
          <p:cNvSpPr/>
          <p:nvPr/>
        </p:nvSpPr>
        <p:spPr>
          <a:xfrm>
            <a:off x="6609402" y="-418"/>
            <a:ext cx="3260829" cy="528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3400"/>
              </a:lnSpc>
            </a:pPr>
            <a:r>
              <a:rPr lang="de-CH" sz="1600" b="1">
                <a:solidFill>
                  <a:schemeClr val="bg1"/>
                </a:solidFill>
                <a:latin typeface="Eyrhoavdoykqfqglrijbhcjkdbb" pitchFamily="34" charset="0"/>
              </a:rPr>
              <a:t>2002 PRD CTMS Sup &amp; Maint </a:t>
            </a:r>
            <a:r>
              <a:rPr lang="de-CH" sz="1600" b="1" smtClean="0">
                <a:solidFill>
                  <a:schemeClr val="bg1"/>
                </a:solidFill>
                <a:latin typeface="Eyrhoavdoykqfqglrijbhcjkdbb" pitchFamily="34" charset="0"/>
              </a:rPr>
              <a:t>Jan-Feb</a:t>
            </a:r>
            <a:endParaRPr lang="de-CH" sz="1600" b="1">
              <a:solidFill>
                <a:schemeClr val="bg1"/>
              </a:solidFill>
              <a:latin typeface="Eyrhoavdoykqfqglrijbhcjkdbb" pitchFamily="34" charset="0"/>
            </a:endParaRPr>
          </a:p>
        </p:txBody>
      </p:sp>
      <p:sp>
        <p:nvSpPr>
          <p:cNvPr id="51" name="Rechteck 21"/>
          <p:cNvSpPr/>
          <p:nvPr/>
        </p:nvSpPr>
        <p:spPr>
          <a:xfrm>
            <a:off x="6366907" y="1205733"/>
            <a:ext cx="388279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600" smtClean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Bearbeiten    Dokument erstellen    Mehr </a:t>
            </a:r>
            <a:r>
              <a:rPr lang="de-CH" sz="1600" smtClean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</a:t>
            </a:r>
            <a:endParaRPr lang="de-CH" sz="1600" dirty="0">
              <a:solidFill>
                <a:schemeClr val="accent5">
                  <a:lumMod val="75000"/>
                </a:schemeClr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55" name="Rechteck 21"/>
          <p:cNvSpPr/>
          <p:nvPr/>
        </p:nvSpPr>
        <p:spPr>
          <a:xfrm>
            <a:off x="6368015" y="1679112"/>
            <a:ext cx="4020331" cy="22724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3400"/>
              </a:lnSpc>
            </a:pPr>
            <a:r>
              <a:rPr lang="de-CH" sz="1400">
                <a:latin typeface="Eyrhoavdoykqfqglrijbhcjkdbb" panose="020B0504030101020102" pitchFamily="34" charset="0"/>
              </a:rPr>
              <a:t>Betreff:       2002 PRD CTMS Sup &amp; Maint </a:t>
            </a:r>
            <a:r>
              <a:rPr lang="de-CH" sz="1400" smtClean="0">
                <a:latin typeface="Eyrhoavdoykqfqglrijbhcjkdbb" panose="020B0504030101020102" pitchFamily="34" charset="0"/>
              </a:rPr>
              <a:t>Jan-Feb</a:t>
            </a:r>
            <a:endParaRPr lang="de-CH" sz="140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r>
              <a:rPr lang="de-CH" sz="1400">
                <a:latin typeface="Eyrhoavdoykqfqglrijbhcjkdbb" panose="020B0504030101020102" pitchFamily="34" charset="0"/>
              </a:rPr>
              <a:t>Nummer:    02-0L		</a:t>
            </a:r>
          </a:p>
          <a:p>
            <a:pPr>
              <a:lnSpc>
                <a:spcPts val="3400"/>
              </a:lnSpc>
            </a:pPr>
            <a:r>
              <a:rPr lang="de-CH" sz="1400">
                <a:latin typeface="Eyrhoavdoykqfqglrijbhcjkdbb" panose="020B0504030101020102" pitchFamily="34" charset="0"/>
              </a:rPr>
              <a:t>Kunde:        JNJ </a:t>
            </a:r>
            <a:r>
              <a:rPr lang="de-CH" sz="1400" smtClean="0">
                <a:latin typeface="Eyrhoavdoykqfqglrijbhcjkdbb" panose="020B0504030101020102" pitchFamily="34" charset="0"/>
              </a:rPr>
              <a:t>PRD</a:t>
            </a:r>
          </a:p>
          <a:p>
            <a:pPr>
              <a:lnSpc>
                <a:spcPts val="3400"/>
              </a:lnSpc>
            </a:pPr>
            <a:r>
              <a:rPr lang="de-CH" sz="1400">
                <a:latin typeface="Eyrhoavdoykqfqglrijbhcjkdbb" panose="020B0504030101020102" pitchFamily="34" charset="0"/>
              </a:rPr>
              <a:t>Verkäufer:   Vo-Schneider, Phuong</a:t>
            </a:r>
          </a:p>
          <a:p>
            <a:pPr>
              <a:lnSpc>
                <a:spcPts val="3400"/>
              </a:lnSpc>
            </a:pPr>
            <a:r>
              <a:rPr lang="de-CH" sz="1400">
                <a:latin typeface="Eyrhoavdoykqfqglrijbhcjkdbb" panose="020B0504030101020102" pitchFamily="34" charset="0"/>
              </a:rPr>
              <a:t>Status: </a:t>
            </a:r>
            <a:r>
              <a:rPr lang="de-CH" sz="1400" smtClean="0">
                <a:latin typeface="Eyrhoavdoykqfqglrijbhcjkdbb" panose="020B0504030101020102" pitchFamily="34" charset="0"/>
              </a:rPr>
              <a:t>       </a:t>
            </a:r>
            <a:r>
              <a:rPr lang="de-CH" sz="1400">
                <a:latin typeface="Eyrhoavdoykqfqglrijbhcjkdbb" panose="020B0504030101020102" pitchFamily="34" charset="0"/>
              </a:rPr>
              <a:t>Offen</a:t>
            </a:r>
          </a:p>
        </p:txBody>
      </p:sp>
      <p:sp>
        <p:nvSpPr>
          <p:cNvPr id="56" name="Rechteck 21"/>
          <p:cNvSpPr/>
          <p:nvPr/>
        </p:nvSpPr>
        <p:spPr>
          <a:xfrm>
            <a:off x="6368015" y="3988679"/>
            <a:ext cx="4020331" cy="14003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3400"/>
              </a:lnSpc>
            </a:pPr>
            <a:r>
              <a:rPr lang="de-CH" sz="1400" b="1">
                <a:latin typeface="Eyrhoavdoykqfqglrijbhcjkdbb" panose="020B0504030101020102" pitchFamily="34" charset="0"/>
              </a:rPr>
              <a:t>Preis</a:t>
            </a:r>
            <a:endParaRPr lang="de-CH" sz="1400" smtClean="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r>
              <a:rPr lang="de-CH" sz="1400" smtClean="0">
                <a:latin typeface="Eyrhoavdoykqfqglrijbhcjkdbb" panose="020B0504030101020102" pitchFamily="34" charset="0"/>
              </a:rPr>
              <a:t>Netto:         500’000</a:t>
            </a:r>
            <a:endParaRPr lang="de-CH" sz="140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r>
              <a:rPr lang="de-CH" sz="1400" smtClean="0">
                <a:latin typeface="Eyrhoavdoykqfqglrijbhcjkdbb" panose="020B0504030101020102" pitchFamily="34" charset="0"/>
              </a:rPr>
              <a:t>Währung:    CHF</a:t>
            </a:r>
            <a:r>
              <a:rPr lang="de-CH" sz="1400">
                <a:latin typeface="Eyrhoavdoykqfqglrijbhcjkdbb" panose="020B0504030101020102" pitchFamily="34" charset="0"/>
              </a:rPr>
              <a:t>		</a:t>
            </a:r>
          </a:p>
        </p:txBody>
      </p:sp>
      <p:cxnSp>
        <p:nvCxnSpPr>
          <p:cNvPr id="63" name="Straight Connector 62"/>
          <p:cNvCxnSpPr/>
          <p:nvPr/>
        </p:nvCxnSpPr>
        <p:spPr>
          <a:xfrm>
            <a:off x="6194203" y="1632719"/>
            <a:ext cx="5223108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6280059" y="6054587"/>
            <a:ext cx="5061781" cy="394858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ts val="2200"/>
              </a:lnSpc>
            </a:pPr>
            <a:r>
              <a:rPr lang="de-CH" sz="1400" b="1" smtClean="0">
                <a:latin typeface="Eyrhoavdoykqfqglrijbhcjkdbb" panose="020B0504030101020102" pitchFamily="34" charset="0"/>
              </a:rPr>
              <a:t>Kommunikationen</a:t>
            </a:r>
            <a:endParaRPr lang="de-CH" sz="900">
              <a:latin typeface="Eyrhoavdoykqfqglrijbhcjkdbb" panose="020B0504030101020102" pitchFamily="34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6278078" y="6638461"/>
            <a:ext cx="5061781" cy="394858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ts val="2200"/>
              </a:lnSpc>
            </a:pPr>
            <a:r>
              <a:rPr lang="de-CH" sz="1400" b="1" smtClean="0">
                <a:latin typeface="Eyrhoavdoykqfqglrijbhcjkdbb" panose="020B0504030101020102" pitchFamily="34" charset="0"/>
              </a:rPr>
              <a:t>Aufgaben</a:t>
            </a:r>
            <a:endParaRPr lang="de-CH" sz="900">
              <a:latin typeface="Eyrhoavdoykqfqglrijbhcjkdbb" panose="020B0504030101020102" pitchFamily="34" charset="0"/>
            </a:endParaRPr>
          </a:p>
        </p:txBody>
      </p:sp>
      <p:cxnSp>
        <p:nvCxnSpPr>
          <p:cNvPr id="68" name="Straight Connector 67"/>
          <p:cNvCxnSpPr/>
          <p:nvPr/>
        </p:nvCxnSpPr>
        <p:spPr>
          <a:xfrm>
            <a:off x="6371307" y="6529263"/>
            <a:ext cx="470431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6278078" y="5521151"/>
            <a:ext cx="5061781" cy="394858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ts val="2200"/>
              </a:lnSpc>
            </a:pPr>
            <a:r>
              <a:rPr lang="de-CH" sz="1400" b="1" smtClean="0">
                <a:latin typeface="Eyrhoavdoykqfqglrijbhcjkdbb" panose="020B0504030101020102" pitchFamily="34" charset="0"/>
              </a:rPr>
              <a:t>Firma ABC</a:t>
            </a:r>
            <a:endParaRPr lang="de-CH" sz="900">
              <a:latin typeface="Eyrhoavdoykqfqglrijbhcjkdbb" panose="020B0504030101020102" pitchFamily="34" charset="0"/>
            </a:endParaRPr>
          </a:p>
        </p:txBody>
      </p:sp>
      <p:cxnSp>
        <p:nvCxnSpPr>
          <p:cNvPr id="76" name="Straight Connector 75"/>
          <p:cNvCxnSpPr/>
          <p:nvPr/>
        </p:nvCxnSpPr>
        <p:spPr>
          <a:xfrm>
            <a:off x="6369326" y="5995827"/>
            <a:ext cx="470431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6371307" y="7105327"/>
            <a:ext cx="470431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6175685" y="1128663"/>
            <a:ext cx="5238074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Group 80"/>
          <p:cNvGrpSpPr/>
          <p:nvPr/>
        </p:nvGrpSpPr>
        <p:grpSpPr>
          <a:xfrm>
            <a:off x="6659339" y="612307"/>
            <a:ext cx="128751" cy="506149"/>
            <a:chOff x="5445608" y="624605"/>
            <a:chExt cx="324036" cy="648073"/>
          </a:xfrm>
        </p:grpSpPr>
        <p:cxnSp>
          <p:nvCxnSpPr>
            <p:cNvPr id="83" name="Straight Connector 82"/>
            <p:cNvCxnSpPr/>
            <p:nvPr/>
          </p:nvCxnSpPr>
          <p:spPr>
            <a:xfrm>
              <a:off x="5445608" y="624605"/>
              <a:ext cx="324036" cy="324036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flipV="1">
              <a:off x="5445608" y="948641"/>
              <a:ext cx="324036" cy="324037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7" name="Rectangle 86"/>
          <p:cNvSpPr/>
          <p:nvPr/>
        </p:nvSpPr>
        <p:spPr>
          <a:xfrm>
            <a:off x="6318346" y="691813"/>
            <a:ext cx="500627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CH" sz="1600" smtClean="0">
                <a:latin typeface="Eyrhoavdoykqfqglrijbhcjkdbb" pitchFamily="34" charset="0"/>
              </a:rPr>
              <a:t>         Aufträge</a:t>
            </a:r>
            <a:endParaRPr lang="de-CH" sz="1600">
              <a:latin typeface="Eyrhoavdoykqfqglrijbhcjkdbb" pitchFamily="34" charset="0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6261347" y="624607"/>
            <a:ext cx="4700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400" smtClean="0">
                <a:latin typeface="FontAwesome" pitchFamily="2" charset="0"/>
              </a:rPr>
              <a:t></a:t>
            </a:r>
            <a:endParaRPr lang="de-CH" sz="1600">
              <a:latin typeface="Eyrhoavdoykqfqglrijbhcjkdbb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3159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8" name="Straight Connector 87"/>
          <p:cNvCxnSpPr/>
          <p:nvPr/>
        </p:nvCxnSpPr>
        <p:spPr>
          <a:xfrm flipH="1" flipV="1">
            <a:off x="11415934" y="-23465"/>
            <a:ext cx="2754" cy="13490238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0" name="Group 99"/>
          <p:cNvGrpSpPr/>
          <p:nvPr/>
        </p:nvGrpSpPr>
        <p:grpSpPr>
          <a:xfrm>
            <a:off x="21937169" y="215586"/>
            <a:ext cx="216000" cy="197118"/>
            <a:chOff x="14724235" y="81297"/>
            <a:chExt cx="648072" cy="427448"/>
          </a:xfrm>
        </p:grpSpPr>
        <p:sp>
          <p:nvSpPr>
            <p:cNvPr id="101" name="Rectangle 100"/>
            <p:cNvSpPr/>
            <p:nvPr/>
          </p:nvSpPr>
          <p:spPr>
            <a:xfrm>
              <a:off x="14724235" y="81297"/>
              <a:ext cx="648072" cy="92168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14724235" y="248937"/>
              <a:ext cx="648072" cy="92168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14724235" y="416577"/>
              <a:ext cx="648072" cy="92168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cxnSp>
        <p:nvCxnSpPr>
          <p:cNvPr id="52" name="Straight Connector 51"/>
          <p:cNvCxnSpPr/>
          <p:nvPr/>
        </p:nvCxnSpPr>
        <p:spPr>
          <a:xfrm flipH="1" flipV="1">
            <a:off x="6155283" y="-23465"/>
            <a:ext cx="2754" cy="13490238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hteck 18"/>
          <p:cNvSpPr/>
          <p:nvPr/>
        </p:nvSpPr>
        <p:spPr>
          <a:xfrm>
            <a:off x="6175277" y="-23465"/>
            <a:ext cx="5251858" cy="632832"/>
          </a:xfrm>
          <a:prstGeom prst="rect">
            <a:avLst/>
          </a:prstGeom>
          <a:solidFill>
            <a:srgbClr val="0082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3000" dirty="0"/>
          </a:p>
        </p:txBody>
      </p:sp>
      <p:pic>
        <p:nvPicPr>
          <p:cNvPr id="4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6944" y="64731"/>
            <a:ext cx="447675" cy="447675"/>
          </a:xfrm>
          <a:prstGeom prst="rect">
            <a:avLst/>
          </a:prstGeom>
          <a:noFill/>
          <a:ln w="9525">
            <a:solidFill>
              <a:srgbClr val="005E74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3" name="Rechteck 21"/>
          <p:cNvSpPr/>
          <p:nvPr/>
        </p:nvSpPr>
        <p:spPr>
          <a:xfrm>
            <a:off x="6299299" y="-418"/>
            <a:ext cx="3312125" cy="4723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3400"/>
              </a:lnSpc>
            </a:pPr>
            <a:r>
              <a:rPr lang="de-CH" sz="1600" b="1">
                <a:solidFill>
                  <a:schemeClr val="bg1"/>
                </a:solidFill>
                <a:latin typeface="Eyrhoavdoykqfqglrijbhcjkdbb" pitchFamily="34" charset="0"/>
              </a:rPr>
              <a:t>2002 PRD CTMS Sup &amp; Maint </a:t>
            </a:r>
            <a:r>
              <a:rPr lang="de-CH" sz="1600" b="1" smtClean="0">
                <a:solidFill>
                  <a:schemeClr val="bg1"/>
                </a:solidFill>
                <a:latin typeface="Eyrhoavdoykqfqglrijbhcjkdbb" pitchFamily="34" charset="0"/>
              </a:rPr>
              <a:t>Jan-Feb</a:t>
            </a:r>
            <a:endParaRPr lang="de-CH" sz="1600" b="1">
              <a:solidFill>
                <a:schemeClr val="bg1"/>
              </a:solidFill>
              <a:latin typeface="Eyrhoavdoykqfqglrijbhcjkdbb" pitchFamily="34" charset="0"/>
            </a:endParaRPr>
          </a:p>
        </p:txBody>
      </p:sp>
      <p:sp>
        <p:nvSpPr>
          <p:cNvPr id="55" name="Rechteck 21"/>
          <p:cNvSpPr/>
          <p:nvPr/>
        </p:nvSpPr>
        <p:spPr>
          <a:xfrm>
            <a:off x="6368015" y="1636484"/>
            <a:ext cx="4020331" cy="22724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3400"/>
              </a:lnSpc>
            </a:pPr>
            <a:r>
              <a:rPr lang="de-CH" sz="1400">
                <a:latin typeface="Eyrhoavdoykqfqglrijbhcjkdbb" panose="020B0504030101020102" pitchFamily="34" charset="0"/>
              </a:rPr>
              <a:t>Betreff:       2002 PRD CTMS Sup &amp; Maint </a:t>
            </a:r>
            <a:r>
              <a:rPr lang="de-CH" sz="1400" smtClean="0">
                <a:latin typeface="Eyrhoavdoykqfqglrijbhcjkdbb" panose="020B0504030101020102" pitchFamily="34" charset="0"/>
              </a:rPr>
              <a:t>Jan-Feb</a:t>
            </a:r>
            <a:endParaRPr lang="de-CH" sz="140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r>
              <a:rPr lang="de-CH" sz="1400">
                <a:latin typeface="Eyrhoavdoykqfqglrijbhcjkdbb" panose="020B0504030101020102" pitchFamily="34" charset="0"/>
              </a:rPr>
              <a:t>Nummer:    02-0L		</a:t>
            </a:r>
          </a:p>
          <a:p>
            <a:pPr>
              <a:lnSpc>
                <a:spcPts val="3400"/>
              </a:lnSpc>
            </a:pPr>
            <a:r>
              <a:rPr lang="de-CH" sz="1400">
                <a:latin typeface="Eyrhoavdoykqfqglrijbhcjkdbb" panose="020B0504030101020102" pitchFamily="34" charset="0"/>
              </a:rPr>
              <a:t>Kunde:        JNJ </a:t>
            </a:r>
            <a:r>
              <a:rPr lang="de-CH" sz="1400" smtClean="0">
                <a:latin typeface="Eyrhoavdoykqfqglrijbhcjkdbb" panose="020B0504030101020102" pitchFamily="34" charset="0"/>
              </a:rPr>
              <a:t>PRD</a:t>
            </a:r>
          </a:p>
          <a:p>
            <a:pPr>
              <a:lnSpc>
                <a:spcPts val="3400"/>
              </a:lnSpc>
            </a:pPr>
            <a:r>
              <a:rPr lang="de-CH" sz="1400">
                <a:latin typeface="Eyrhoavdoykqfqglrijbhcjkdbb" panose="020B0504030101020102" pitchFamily="34" charset="0"/>
              </a:rPr>
              <a:t>Verkäufer:   Vo-Schneider, Phuong</a:t>
            </a:r>
          </a:p>
          <a:p>
            <a:pPr>
              <a:lnSpc>
                <a:spcPts val="3400"/>
              </a:lnSpc>
            </a:pPr>
            <a:r>
              <a:rPr lang="de-CH" sz="1400">
                <a:latin typeface="Eyrhoavdoykqfqglrijbhcjkdbb" panose="020B0504030101020102" pitchFamily="34" charset="0"/>
              </a:rPr>
              <a:t>Status: </a:t>
            </a:r>
            <a:r>
              <a:rPr lang="de-CH" sz="1400" smtClean="0">
                <a:latin typeface="Eyrhoavdoykqfqglrijbhcjkdbb" panose="020B0504030101020102" pitchFamily="34" charset="0"/>
              </a:rPr>
              <a:t>       </a:t>
            </a:r>
            <a:r>
              <a:rPr lang="de-CH" sz="1400">
                <a:latin typeface="Eyrhoavdoykqfqglrijbhcjkdbb" panose="020B0504030101020102" pitchFamily="34" charset="0"/>
              </a:rPr>
              <a:t>Offen</a:t>
            </a:r>
          </a:p>
        </p:txBody>
      </p:sp>
      <p:sp>
        <p:nvSpPr>
          <p:cNvPr id="56" name="Rechteck 21"/>
          <p:cNvSpPr/>
          <p:nvPr/>
        </p:nvSpPr>
        <p:spPr>
          <a:xfrm>
            <a:off x="6368015" y="3946051"/>
            <a:ext cx="4020331" cy="14003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3400"/>
              </a:lnSpc>
            </a:pPr>
            <a:r>
              <a:rPr lang="de-CH" sz="1400" b="1">
                <a:latin typeface="Eyrhoavdoykqfqglrijbhcjkdbb" panose="020B0504030101020102" pitchFamily="34" charset="0"/>
              </a:rPr>
              <a:t>Preis</a:t>
            </a:r>
            <a:endParaRPr lang="de-CH" sz="1400" smtClean="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r>
              <a:rPr lang="de-CH" sz="1400" smtClean="0">
                <a:latin typeface="Eyrhoavdoykqfqglrijbhcjkdbb" panose="020B0504030101020102" pitchFamily="34" charset="0"/>
              </a:rPr>
              <a:t>Netto:         500’000</a:t>
            </a:r>
            <a:endParaRPr lang="de-CH" sz="140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r>
              <a:rPr lang="de-CH" sz="1400" smtClean="0">
                <a:latin typeface="Eyrhoavdoykqfqglrijbhcjkdbb" panose="020B0504030101020102" pitchFamily="34" charset="0"/>
              </a:rPr>
              <a:t>Währung:    CHF</a:t>
            </a:r>
            <a:r>
              <a:rPr lang="de-CH" sz="1400">
                <a:latin typeface="Eyrhoavdoykqfqglrijbhcjkdbb" panose="020B0504030101020102" pitchFamily="34" charset="0"/>
              </a:rPr>
              <a:t>		</a:t>
            </a:r>
          </a:p>
        </p:txBody>
      </p:sp>
      <p:cxnSp>
        <p:nvCxnSpPr>
          <p:cNvPr id="63" name="Straight Connector 62"/>
          <p:cNvCxnSpPr/>
          <p:nvPr/>
        </p:nvCxnSpPr>
        <p:spPr>
          <a:xfrm>
            <a:off x="6194203" y="1590091"/>
            <a:ext cx="5223108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6278078" y="5478523"/>
            <a:ext cx="5061781" cy="394858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ts val="2200"/>
              </a:lnSpc>
            </a:pPr>
            <a:r>
              <a:rPr lang="de-CH" sz="1400" b="1" smtClean="0">
                <a:latin typeface="Eyrhoavdoykqfqglrijbhcjkdbb" panose="020B0504030101020102" pitchFamily="34" charset="0"/>
              </a:rPr>
              <a:t>Adressen</a:t>
            </a:r>
            <a:endParaRPr lang="de-CH" sz="900">
              <a:latin typeface="Eyrhoavdoykqfqglrijbhcjkdbb" panose="020B0504030101020102" pitchFamily="34" charset="0"/>
            </a:endParaRPr>
          </a:p>
        </p:txBody>
      </p:sp>
      <p:cxnSp>
        <p:nvCxnSpPr>
          <p:cNvPr id="76" name="Straight Connector 75"/>
          <p:cNvCxnSpPr/>
          <p:nvPr/>
        </p:nvCxnSpPr>
        <p:spPr>
          <a:xfrm>
            <a:off x="6369326" y="5953199"/>
            <a:ext cx="470431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hteck 21"/>
          <p:cNvSpPr/>
          <p:nvPr/>
        </p:nvSpPr>
        <p:spPr>
          <a:xfrm>
            <a:off x="6294634" y="1184591"/>
            <a:ext cx="51892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600" b="1" smtClean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Abbrechen     OK</a:t>
            </a:r>
            <a:r>
              <a:rPr lang="de-CH" sz="1600" smtClean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       Weitere Aktion 1     Weitere Aktion 2</a:t>
            </a:r>
            <a:endParaRPr lang="de-CH" sz="1600" dirty="0">
              <a:solidFill>
                <a:schemeClr val="accent5">
                  <a:lumMod val="75000"/>
                </a:schemeClr>
              </a:solidFill>
              <a:latin typeface="Eyrhoavdoykqfqglrijbhcjkdbb" panose="020B0504030101020102" pitchFamily="34" charset="0"/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>
            <a:off x="8027491" y="1096737"/>
            <a:ext cx="0" cy="456888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6175685" y="1128663"/>
            <a:ext cx="5238074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/>
          <p:cNvGrpSpPr/>
          <p:nvPr/>
        </p:nvGrpSpPr>
        <p:grpSpPr>
          <a:xfrm>
            <a:off x="6659339" y="612307"/>
            <a:ext cx="128751" cy="506149"/>
            <a:chOff x="5445608" y="624605"/>
            <a:chExt cx="324036" cy="648073"/>
          </a:xfrm>
        </p:grpSpPr>
        <p:cxnSp>
          <p:nvCxnSpPr>
            <p:cNvPr id="36" name="Straight Connector 35"/>
            <p:cNvCxnSpPr/>
            <p:nvPr/>
          </p:nvCxnSpPr>
          <p:spPr>
            <a:xfrm>
              <a:off x="5445608" y="624605"/>
              <a:ext cx="324036" cy="324036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V="1">
              <a:off x="5445608" y="948641"/>
              <a:ext cx="324036" cy="324037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Rectangle 37"/>
          <p:cNvSpPr/>
          <p:nvPr/>
        </p:nvSpPr>
        <p:spPr>
          <a:xfrm>
            <a:off x="6318346" y="691813"/>
            <a:ext cx="500627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CH" sz="1600" smtClean="0">
                <a:latin typeface="Eyrhoavdoykqfqglrijbhcjkdbb" pitchFamily="34" charset="0"/>
              </a:rPr>
              <a:t>         Aufträge</a:t>
            </a:r>
            <a:endParaRPr lang="de-CH" sz="1600">
              <a:latin typeface="Eyrhoavdoykqfqglrijbhcjkdbb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6261347" y="624607"/>
            <a:ext cx="4700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400" smtClean="0">
                <a:latin typeface="FontAwesome" pitchFamily="2" charset="0"/>
              </a:rPr>
              <a:t></a:t>
            </a:r>
            <a:endParaRPr lang="de-CH" sz="1600">
              <a:latin typeface="Eyrhoavdoykqfqglrijbhcjkdbb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8818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8" name="Straight Connector 87"/>
          <p:cNvCxnSpPr/>
          <p:nvPr/>
        </p:nvCxnSpPr>
        <p:spPr>
          <a:xfrm flipH="1" flipV="1">
            <a:off x="11415934" y="-23465"/>
            <a:ext cx="2754" cy="13490238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0" name="Group 99"/>
          <p:cNvGrpSpPr/>
          <p:nvPr/>
        </p:nvGrpSpPr>
        <p:grpSpPr>
          <a:xfrm>
            <a:off x="21937169" y="215586"/>
            <a:ext cx="216000" cy="197118"/>
            <a:chOff x="14724235" y="81297"/>
            <a:chExt cx="648072" cy="427448"/>
          </a:xfrm>
        </p:grpSpPr>
        <p:sp>
          <p:nvSpPr>
            <p:cNvPr id="101" name="Rectangle 100"/>
            <p:cNvSpPr/>
            <p:nvPr/>
          </p:nvSpPr>
          <p:spPr>
            <a:xfrm>
              <a:off x="14724235" y="81297"/>
              <a:ext cx="648072" cy="92168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14724235" y="248937"/>
              <a:ext cx="648072" cy="92168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14724235" y="416577"/>
              <a:ext cx="648072" cy="92168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cxnSp>
        <p:nvCxnSpPr>
          <p:cNvPr id="52" name="Straight Connector 51"/>
          <p:cNvCxnSpPr/>
          <p:nvPr/>
        </p:nvCxnSpPr>
        <p:spPr>
          <a:xfrm flipH="1" flipV="1">
            <a:off x="6155283" y="-23465"/>
            <a:ext cx="2754" cy="13490238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hteck 18"/>
          <p:cNvSpPr/>
          <p:nvPr/>
        </p:nvSpPr>
        <p:spPr>
          <a:xfrm>
            <a:off x="6175277" y="-23465"/>
            <a:ext cx="5251858" cy="632832"/>
          </a:xfrm>
          <a:prstGeom prst="rect">
            <a:avLst/>
          </a:prstGeom>
          <a:solidFill>
            <a:srgbClr val="0082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3000" dirty="0"/>
          </a:p>
        </p:txBody>
      </p:sp>
      <p:pic>
        <p:nvPicPr>
          <p:cNvPr id="4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6944" y="64731"/>
            <a:ext cx="447675" cy="447675"/>
          </a:xfrm>
          <a:prstGeom prst="rect">
            <a:avLst/>
          </a:prstGeom>
          <a:noFill/>
          <a:ln w="9525">
            <a:solidFill>
              <a:srgbClr val="005E74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3" name="Rechteck 21"/>
          <p:cNvSpPr/>
          <p:nvPr/>
        </p:nvSpPr>
        <p:spPr>
          <a:xfrm>
            <a:off x="6299299" y="-418"/>
            <a:ext cx="963725" cy="4723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3400"/>
              </a:lnSpc>
            </a:pPr>
            <a:r>
              <a:rPr lang="de-CH" sz="1600" b="1" smtClean="0">
                <a:solidFill>
                  <a:schemeClr val="bg1"/>
                </a:solidFill>
                <a:latin typeface="Eyrhoavdoykqfqglrijbhcjkdbb" pitchFamily="34" charset="0"/>
              </a:rPr>
              <a:t>Adressen</a:t>
            </a:r>
            <a:endParaRPr lang="de-CH" sz="1600" b="1">
              <a:solidFill>
                <a:schemeClr val="bg1"/>
              </a:solidFill>
              <a:latin typeface="Eyrhoavdoykqfqglrijbhcjkdbb" pitchFamily="34" charset="0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6659339" y="612307"/>
            <a:ext cx="128751" cy="506149"/>
            <a:chOff x="5445608" y="624605"/>
            <a:chExt cx="324036" cy="648073"/>
          </a:xfrm>
        </p:grpSpPr>
        <p:cxnSp>
          <p:nvCxnSpPr>
            <p:cNvPr id="30" name="Straight Connector 29"/>
            <p:cNvCxnSpPr/>
            <p:nvPr/>
          </p:nvCxnSpPr>
          <p:spPr>
            <a:xfrm>
              <a:off x="5445608" y="624605"/>
              <a:ext cx="324036" cy="324036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V="1">
              <a:off x="5445608" y="948641"/>
              <a:ext cx="324036" cy="324037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Rectangle 33"/>
          <p:cNvSpPr/>
          <p:nvPr/>
        </p:nvSpPr>
        <p:spPr>
          <a:xfrm>
            <a:off x="6318346" y="691813"/>
            <a:ext cx="500627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CH" sz="1600" smtClean="0">
                <a:latin typeface="Eyrhoavdoykqfqglrijbhcjkdbb" pitchFamily="34" charset="0"/>
              </a:rPr>
              <a:t>        …   2002 PRD CTMS Sup &amp; Maint Jan-Feb</a:t>
            </a:r>
            <a:endParaRPr lang="de-CH" sz="1600">
              <a:latin typeface="Eyrhoavdoykqfqglrijbhcjkdbb" pitchFamily="34" charset="0"/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7034644" y="609367"/>
            <a:ext cx="128751" cy="506149"/>
            <a:chOff x="5445608" y="624605"/>
            <a:chExt cx="324036" cy="648073"/>
          </a:xfrm>
        </p:grpSpPr>
        <p:cxnSp>
          <p:nvCxnSpPr>
            <p:cNvPr id="36" name="Straight Connector 35"/>
            <p:cNvCxnSpPr/>
            <p:nvPr/>
          </p:nvCxnSpPr>
          <p:spPr>
            <a:xfrm>
              <a:off x="5445608" y="624605"/>
              <a:ext cx="324036" cy="324036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V="1">
              <a:off x="5445608" y="948641"/>
              <a:ext cx="324036" cy="324037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Rectangle 37"/>
          <p:cNvSpPr/>
          <p:nvPr/>
        </p:nvSpPr>
        <p:spPr>
          <a:xfrm>
            <a:off x="6261347" y="624607"/>
            <a:ext cx="4700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400" smtClean="0">
                <a:latin typeface="FontAwesome" pitchFamily="2" charset="0"/>
              </a:rPr>
              <a:t></a:t>
            </a:r>
            <a:endParaRPr lang="de-CH" sz="1600">
              <a:latin typeface="Eyrhoavdoykqfqglrijbhcjkdbb" pitchFamily="34" charset="0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>
            <a:off x="6155283" y="1672789"/>
            <a:ext cx="5262053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hteck 21"/>
          <p:cNvSpPr/>
          <p:nvPr/>
        </p:nvSpPr>
        <p:spPr>
          <a:xfrm>
            <a:off x="6301195" y="1240741"/>
            <a:ext cx="13789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600" smtClean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Neue Adresse</a:t>
            </a:r>
            <a:endParaRPr lang="de-CH" sz="1600">
              <a:solidFill>
                <a:srgbClr val="60B1C4"/>
              </a:solidFill>
              <a:latin typeface="FontAwesome" pitchFamily="2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0403755" y="1200671"/>
            <a:ext cx="89960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de-CH" sz="2000">
                <a:solidFill>
                  <a:schemeClr val="accent6">
                    <a:lumMod val="75000"/>
                  </a:schemeClr>
                </a:solidFill>
                <a:latin typeface="FontAwesome" pitchFamily="2" charset="0"/>
              </a:rPr>
              <a:t>    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295356" y="1848743"/>
            <a:ext cx="4962044" cy="701224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ts val="2200"/>
              </a:lnSpc>
            </a:pPr>
            <a:r>
              <a:rPr lang="de-CH" sz="1400" smtClean="0">
                <a:latin typeface="Eyrhoavdoykqfqglrijbhcjkdbb" panose="020B0504030101020102" pitchFamily="34" charset="0"/>
              </a:rPr>
              <a:t>Täfernstrasse 16a</a:t>
            </a:r>
          </a:p>
          <a:p>
            <a:pPr>
              <a:lnSpc>
                <a:spcPts val="2200"/>
              </a:lnSpc>
            </a:pPr>
            <a:r>
              <a:rPr lang="de-CH" sz="1400" smtClean="0">
                <a:latin typeface="Eyrhoavdoykqfqglrijbhcjkdbb" panose="020B0504030101020102" pitchFamily="34" charset="0"/>
              </a:rPr>
              <a:t>5405 Dättwil</a:t>
            </a:r>
            <a:endParaRPr lang="de-CH" sz="900">
              <a:latin typeface="Eyrhoavdoykqfqglrijbhcjkdbb" panose="020B0504030101020102" pitchFamily="34" charset="0"/>
            </a:endParaRPr>
          </a:p>
        </p:txBody>
      </p:sp>
      <p:cxnSp>
        <p:nvCxnSpPr>
          <p:cNvPr id="47" name="Straight Connector 46"/>
          <p:cNvCxnSpPr/>
          <p:nvPr/>
        </p:nvCxnSpPr>
        <p:spPr>
          <a:xfrm>
            <a:off x="6371307" y="2606999"/>
            <a:ext cx="470431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6175685" y="1128663"/>
            <a:ext cx="5238074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2097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8" name="Straight Connector 87"/>
          <p:cNvCxnSpPr/>
          <p:nvPr/>
        </p:nvCxnSpPr>
        <p:spPr>
          <a:xfrm flipH="1" flipV="1">
            <a:off x="11415934" y="-23465"/>
            <a:ext cx="2754" cy="13490238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0" name="Group 99"/>
          <p:cNvGrpSpPr/>
          <p:nvPr/>
        </p:nvGrpSpPr>
        <p:grpSpPr>
          <a:xfrm>
            <a:off x="21937169" y="215586"/>
            <a:ext cx="216000" cy="197118"/>
            <a:chOff x="14724235" y="81297"/>
            <a:chExt cx="648072" cy="427448"/>
          </a:xfrm>
        </p:grpSpPr>
        <p:sp>
          <p:nvSpPr>
            <p:cNvPr id="101" name="Rectangle 100"/>
            <p:cNvSpPr/>
            <p:nvPr/>
          </p:nvSpPr>
          <p:spPr>
            <a:xfrm>
              <a:off x="14724235" y="81297"/>
              <a:ext cx="648072" cy="92168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14724235" y="248937"/>
              <a:ext cx="648072" cy="92168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14724235" y="416577"/>
              <a:ext cx="648072" cy="92168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cxnSp>
        <p:nvCxnSpPr>
          <p:cNvPr id="52" name="Straight Connector 51"/>
          <p:cNvCxnSpPr/>
          <p:nvPr/>
        </p:nvCxnSpPr>
        <p:spPr>
          <a:xfrm flipH="1" flipV="1">
            <a:off x="6155283" y="-23465"/>
            <a:ext cx="2754" cy="13490238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hteck 18"/>
          <p:cNvSpPr/>
          <p:nvPr/>
        </p:nvSpPr>
        <p:spPr>
          <a:xfrm>
            <a:off x="6175277" y="-8225"/>
            <a:ext cx="5251858" cy="632832"/>
          </a:xfrm>
          <a:prstGeom prst="rect">
            <a:avLst/>
          </a:prstGeom>
          <a:solidFill>
            <a:srgbClr val="0082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3000" b="1" dirty="0">
              <a:solidFill>
                <a:schemeClr val="bg1"/>
              </a:solidFill>
            </a:endParaRPr>
          </a:p>
        </p:txBody>
      </p:sp>
      <p:sp>
        <p:nvSpPr>
          <p:cNvPr id="55" name="Rechteck 21"/>
          <p:cNvSpPr/>
          <p:nvPr/>
        </p:nvSpPr>
        <p:spPr>
          <a:xfrm>
            <a:off x="6368015" y="1204436"/>
            <a:ext cx="4020331" cy="22724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3400"/>
              </a:lnSpc>
            </a:pPr>
            <a:r>
              <a:rPr lang="de-CH" sz="1400">
                <a:latin typeface="Eyrhoavdoykqfqglrijbhcjkdbb" panose="020B0504030101020102" pitchFamily="34" charset="0"/>
              </a:rPr>
              <a:t>Betreff:       2002 PRD CTMS Sup &amp; Maint </a:t>
            </a:r>
            <a:r>
              <a:rPr lang="de-CH" sz="1400" smtClean="0">
                <a:latin typeface="Eyrhoavdoykqfqglrijbhcjkdbb" panose="020B0504030101020102" pitchFamily="34" charset="0"/>
              </a:rPr>
              <a:t>Jan-Feb</a:t>
            </a:r>
            <a:endParaRPr lang="de-CH" sz="140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r>
              <a:rPr lang="de-CH" sz="1400">
                <a:latin typeface="Eyrhoavdoykqfqglrijbhcjkdbb" panose="020B0504030101020102" pitchFamily="34" charset="0"/>
              </a:rPr>
              <a:t>Nummer:    02-0L		</a:t>
            </a:r>
          </a:p>
          <a:p>
            <a:pPr>
              <a:lnSpc>
                <a:spcPts val="3400"/>
              </a:lnSpc>
            </a:pPr>
            <a:r>
              <a:rPr lang="de-CH" sz="1400">
                <a:latin typeface="Eyrhoavdoykqfqglrijbhcjkdbb" panose="020B0504030101020102" pitchFamily="34" charset="0"/>
              </a:rPr>
              <a:t>Kunde:        JNJ </a:t>
            </a:r>
            <a:r>
              <a:rPr lang="de-CH" sz="1400" smtClean="0">
                <a:latin typeface="Eyrhoavdoykqfqglrijbhcjkdbb" panose="020B0504030101020102" pitchFamily="34" charset="0"/>
              </a:rPr>
              <a:t>PRD</a:t>
            </a:r>
          </a:p>
          <a:p>
            <a:pPr>
              <a:lnSpc>
                <a:spcPts val="3400"/>
              </a:lnSpc>
            </a:pPr>
            <a:r>
              <a:rPr lang="de-CH" sz="1400">
                <a:latin typeface="Eyrhoavdoykqfqglrijbhcjkdbb" panose="020B0504030101020102" pitchFamily="34" charset="0"/>
              </a:rPr>
              <a:t>Verkäufer:   Vo-Schneider, Phuong</a:t>
            </a:r>
          </a:p>
          <a:p>
            <a:pPr>
              <a:lnSpc>
                <a:spcPts val="3400"/>
              </a:lnSpc>
            </a:pPr>
            <a:r>
              <a:rPr lang="de-CH" sz="1400">
                <a:latin typeface="Eyrhoavdoykqfqglrijbhcjkdbb" panose="020B0504030101020102" pitchFamily="34" charset="0"/>
              </a:rPr>
              <a:t>Status: </a:t>
            </a:r>
            <a:r>
              <a:rPr lang="de-CH" sz="1400" smtClean="0">
                <a:latin typeface="Eyrhoavdoykqfqglrijbhcjkdbb" panose="020B0504030101020102" pitchFamily="34" charset="0"/>
              </a:rPr>
              <a:t>       </a:t>
            </a:r>
            <a:r>
              <a:rPr lang="de-CH" sz="1400">
                <a:latin typeface="Eyrhoavdoykqfqglrijbhcjkdbb" panose="020B0504030101020102" pitchFamily="34" charset="0"/>
              </a:rPr>
              <a:t>Offen</a:t>
            </a:r>
          </a:p>
        </p:txBody>
      </p:sp>
      <p:sp>
        <p:nvSpPr>
          <p:cNvPr id="56" name="Rechteck 21"/>
          <p:cNvSpPr/>
          <p:nvPr/>
        </p:nvSpPr>
        <p:spPr>
          <a:xfrm>
            <a:off x="6368015" y="3514003"/>
            <a:ext cx="4020331" cy="14003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3400"/>
              </a:lnSpc>
            </a:pPr>
            <a:r>
              <a:rPr lang="de-CH" sz="1400" b="1">
                <a:latin typeface="Eyrhoavdoykqfqglrijbhcjkdbb" panose="020B0504030101020102" pitchFamily="34" charset="0"/>
              </a:rPr>
              <a:t>Preis</a:t>
            </a:r>
            <a:endParaRPr lang="de-CH" sz="1400" smtClean="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r>
              <a:rPr lang="de-CH" sz="1400" smtClean="0">
                <a:latin typeface="Eyrhoavdoykqfqglrijbhcjkdbb" panose="020B0504030101020102" pitchFamily="34" charset="0"/>
              </a:rPr>
              <a:t>Netto:         500’000</a:t>
            </a:r>
            <a:endParaRPr lang="de-CH" sz="140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r>
              <a:rPr lang="de-CH" sz="1400" smtClean="0">
                <a:latin typeface="Eyrhoavdoykqfqglrijbhcjkdbb" panose="020B0504030101020102" pitchFamily="34" charset="0"/>
              </a:rPr>
              <a:t>Währung:    CHF</a:t>
            </a:r>
            <a:r>
              <a:rPr lang="de-CH" sz="1400">
                <a:latin typeface="Eyrhoavdoykqfqglrijbhcjkdbb" panose="020B0504030101020102" pitchFamily="34" charset="0"/>
              </a:rPr>
              <a:t>		</a:t>
            </a:r>
          </a:p>
        </p:txBody>
      </p:sp>
      <p:cxnSp>
        <p:nvCxnSpPr>
          <p:cNvPr id="63" name="Straight Connector 62"/>
          <p:cNvCxnSpPr/>
          <p:nvPr/>
        </p:nvCxnSpPr>
        <p:spPr>
          <a:xfrm>
            <a:off x="6194203" y="1158043"/>
            <a:ext cx="5223108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6278078" y="5046475"/>
            <a:ext cx="5061781" cy="394858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ts val="2200"/>
              </a:lnSpc>
            </a:pPr>
            <a:r>
              <a:rPr lang="de-CH" sz="1400" b="1" smtClean="0">
                <a:latin typeface="Eyrhoavdoykqfqglrijbhcjkdbb" panose="020B0504030101020102" pitchFamily="34" charset="0"/>
              </a:rPr>
              <a:t>Adressen</a:t>
            </a:r>
            <a:endParaRPr lang="de-CH" sz="900">
              <a:latin typeface="Eyrhoavdoykqfqglrijbhcjkdbb" panose="020B0504030101020102" pitchFamily="34" charset="0"/>
            </a:endParaRPr>
          </a:p>
        </p:txBody>
      </p:sp>
      <p:cxnSp>
        <p:nvCxnSpPr>
          <p:cNvPr id="76" name="Straight Connector 75"/>
          <p:cNvCxnSpPr/>
          <p:nvPr/>
        </p:nvCxnSpPr>
        <p:spPr>
          <a:xfrm>
            <a:off x="6369326" y="5521151"/>
            <a:ext cx="470431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hteck 21"/>
          <p:cNvSpPr/>
          <p:nvPr/>
        </p:nvSpPr>
        <p:spPr>
          <a:xfrm>
            <a:off x="6294634" y="752543"/>
            <a:ext cx="51892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600" b="1" smtClean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Abbrechen     OK</a:t>
            </a:r>
            <a:r>
              <a:rPr lang="de-CH" sz="1600" smtClean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       Weitere Aktion 1     Weitere Aktion 2</a:t>
            </a:r>
            <a:endParaRPr lang="de-CH" sz="1600" dirty="0">
              <a:solidFill>
                <a:schemeClr val="accent5">
                  <a:lumMod val="75000"/>
                </a:schemeClr>
              </a:solidFill>
              <a:latin typeface="Eyrhoavdoykqfqglrijbhcjkdbb" panose="020B0504030101020102" pitchFamily="34" charset="0"/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>
            <a:off x="8027491" y="664689"/>
            <a:ext cx="0" cy="456888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/>
          <p:cNvGrpSpPr/>
          <p:nvPr/>
        </p:nvGrpSpPr>
        <p:grpSpPr>
          <a:xfrm>
            <a:off x="6659339" y="-6760"/>
            <a:ext cx="128751" cy="624750"/>
            <a:chOff x="5445608" y="624605"/>
            <a:chExt cx="324036" cy="648073"/>
          </a:xfrm>
        </p:grpSpPr>
        <p:cxnSp>
          <p:nvCxnSpPr>
            <p:cNvPr id="36" name="Straight Connector 35"/>
            <p:cNvCxnSpPr/>
            <p:nvPr/>
          </p:nvCxnSpPr>
          <p:spPr>
            <a:xfrm>
              <a:off x="5445608" y="624605"/>
              <a:ext cx="324036" cy="324036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V="1">
              <a:off x="5445608" y="948641"/>
              <a:ext cx="324036" cy="324037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Rectangle 37"/>
          <p:cNvSpPr/>
          <p:nvPr/>
        </p:nvSpPr>
        <p:spPr>
          <a:xfrm>
            <a:off x="6318346" y="187757"/>
            <a:ext cx="500627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CH" sz="1600" b="1" smtClean="0">
                <a:solidFill>
                  <a:schemeClr val="bg1"/>
                </a:solidFill>
                <a:latin typeface="Eyrhoavdoykqfqglrijbhcjkdbb" pitchFamily="34" charset="0"/>
              </a:rPr>
              <a:t>         </a:t>
            </a:r>
            <a:r>
              <a:rPr lang="de-CH" sz="1600" smtClean="0">
                <a:solidFill>
                  <a:schemeClr val="bg1"/>
                </a:solidFill>
                <a:latin typeface="Eyrhoavdoykqfqglrijbhcjkdbb" pitchFamily="34" charset="0"/>
              </a:rPr>
              <a:t>Aufträge</a:t>
            </a:r>
            <a:r>
              <a:rPr lang="de-CH" sz="1600" b="1" smtClean="0">
                <a:solidFill>
                  <a:schemeClr val="bg1"/>
                </a:solidFill>
                <a:latin typeface="Eyrhoavdoykqfqglrijbhcjkdbb" pitchFamily="34" charset="0"/>
              </a:rPr>
              <a:t>        2002 PRD CTMS Sup &amp; Maint Jan-Feb</a:t>
            </a:r>
            <a:endParaRPr lang="de-CH" sz="1600" b="1">
              <a:solidFill>
                <a:schemeClr val="bg1"/>
              </a:solidFill>
              <a:latin typeface="Eyrhoavdoykqfqglrijbhcjkdbb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6227291" y="98554"/>
            <a:ext cx="4700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400" smtClean="0">
                <a:solidFill>
                  <a:schemeClr val="bg1"/>
                </a:solidFill>
                <a:latin typeface="FontAwesome" pitchFamily="2" charset="0"/>
              </a:rPr>
              <a:t></a:t>
            </a:r>
            <a:endParaRPr lang="de-CH" sz="1600">
              <a:solidFill>
                <a:schemeClr val="bg1"/>
              </a:solidFill>
              <a:latin typeface="Eyrhoavdoykqfqglrijbhcjkdbb" pitchFamily="34" charset="0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7811467" y="-7763"/>
            <a:ext cx="128751" cy="624750"/>
            <a:chOff x="5445608" y="624605"/>
            <a:chExt cx="324036" cy="648073"/>
          </a:xfrm>
        </p:grpSpPr>
        <p:cxnSp>
          <p:nvCxnSpPr>
            <p:cNvPr id="28" name="Straight Connector 27"/>
            <p:cNvCxnSpPr/>
            <p:nvPr/>
          </p:nvCxnSpPr>
          <p:spPr>
            <a:xfrm>
              <a:off x="5445608" y="624605"/>
              <a:ext cx="324036" cy="324036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V="1">
              <a:off x="5445608" y="948641"/>
              <a:ext cx="324036" cy="324037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73747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8" name="Straight Connector 87"/>
          <p:cNvCxnSpPr/>
          <p:nvPr/>
        </p:nvCxnSpPr>
        <p:spPr>
          <a:xfrm flipH="1" flipV="1">
            <a:off x="11415934" y="-23465"/>
            <a:ext cx="2754" cy="13490238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0" name="Group 99"/>
          <p:cNvGrpSpPr/>
          <p:nvPr/>
        </p:nvGrpSpPr>
        <p:grpSpPr>
          <a:xfrm>
            <a:off x="21937169" y="215586"/>
            <a:ext cx="216000" cy="197118"/>
            <a:chOff x="14724235" y="81297"/>
            <a:chExt cx="648072" cy="427448"/>
          </a:xfrm>
        </p:grpSpPr>
        <p:sp>
          <p:nvSpPr>
            <p:cNvPr id="101" name="Rectangle 100"/>
            <p:cNvSpPr/>
            <p:nvPr/>
          </p:nvSpPr>
          <p:spPr>
            <a:xfrm>
              <a:off x="14724235" y="81297"/>
              <a:ext cx="648072" cy="92168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14724235" y="248937"/>
              <a:ext cx="648072" cy="92168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14724235" y="416577"/>
              <a:ext cx="648072" cy="92168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cxnSp>
        <p:nvCxnSpPr>
          <p:cNvPr id="52" name="Straight Connector 51"/>
          <p:cNvCxnSpPr/>
          <p:nvPr/>
        </p:nvCxnSpPr>
        <p:spPr>
          <a:xfrm flipH="1" flipV="1">
            <a:off x="6155283" y="-23465"/>
            <a:ext cx="2754" cy="13490238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hteck 18"/>
          <p:cNvSpPr/>
          <p:nvPr/>
        </p:nvSpPr>
        <p:spPr>
          <a:xfrm>
            <a:off x="6175277" y="-8225"/>
            <a:ext cx="5251858" cy="632832"/>
          </a:xfrm>
          <a:prstGeom prst="rect">
            <a:avLst/>
          </a:prstGeom>
          <a:solidFill>
            <a:srgbClr val="0082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3000" b="1" dirty="0">
              <a:solidFill>
                <a:schemeClr val="bg1"/>
              </a:solidFill>
            </a:endParaRPr>
          </a:p>
        </p:txBody>
      </p:sp>
      <p:sp>
        <p:nvSpPr>
          <p:cNvPr id="55" name="Rechteck 21"/>
          <p:cNvSpPr/>
          <p:nvPr/>
        </p:nvSpPr>
        <p:spPr>
          <a:xfrm>
            <a:off x="6368015" y="1204436"/>
            <a:ext cx="4020331" cy="22724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3400"/>
              </a:lnSpc>
            </a:pPr>
            <a:r>
              <a:rPr lang="de-CH" sz="1400">
                <a:latin typeface="Eyrhoavdoykqfqglrijbhcjkdbb" panose="020B0504030101020102" pitchFamily="34" charset="0"/>
              </a:rPr>
              <a:t>Betreff:       2002 PRD CTMS Sup &amp; Maint </a:t>
            </a:r>
            <a:r>
              <a:rPr lang="de-CH" sz="1400" smtClean="0">
                <a:latin typeface="Eyrhoavdoykqfqglrijbhcjkdbb" panose="020B0504030101020102" pitchFamily="34" charset="0"/>
              </a:rPr>
              <a:t>Jan-Feb</a:t>
            </a:r>
            <a:endParaRPr lang="de-CH" sz="140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r>
              <a:rPr lang="de-CH" sz="1400">
                <a:latin typeface="Eyrhoavdoykqfqglrijbhcjkdbb" panose="020B0504030101020102" pitchFamily="34" charset="0"/>
              </a:rPr>
              <a:t>Nummer:    02-0L		</a:t>
            </a:r>
          </a:p>
          <a:p>
            <a:pPr>
              <a:lnSpc>
                <a:spcPts val="3400"/>
              </a:lnSpc>
            </a:pPr>
            <a:r>
              <a:rPr lang="de-CH" sz="1400">
                <a:latin typeface="Eyrhoavdoykqfqglrijbhcjkdbb" panose="020B0504030101020102" pitchFamily="34" charset="0"/>
              </a:rPr>
              <a:t>Kunde:        JNJ </a:t>
            </a:r>
            <a:r>
              <a:rPr lang="de-CH" sz="1400" smtClean="0">
                <a:latin typeface="Eyrhoavdoykqfqglrijbhcjkdbb" panose="020B0504030101020102" pitchFamily="34" charset="0"/>
              </a:rPr>
              <a:t>PRD</a:t>
            </a:r>
          </a:p>
          <a:p>
            <a:pPr>
              <a:lnSpc>
                <a:spcPts val="3400"/>
              </a:lnSpc>
            </a:pPr>
            <a:r>
              <a:rPr lang="de-CH" sz="1400">
                <a:latin typeface="Eyrhoavdoykqfqglrijbhcjkdbb" panose="020B0504030101020102" pitchFamily="34" charset="0"/>
              </a:rPr>
              <a:t>Verkäufer:   Vo-Schneider, Phuong</a:t>
            </a:r>
          </a:p>
          <a:p>
            <a:pPr>
              <a:lnSpc>
                <a:spcPts val="3400"/>
              </a:lnSpc>
            </a:pPr>
            <a:r>
              <a:rPr lang="de-CH" sz="1400">
                <a:latin typeface="Eyrhoavdoykqfqglrijbhcjkdbb" panose="020B0504030101020102" pitchFamily="34" charset="0"/>
              </a:rPr>
              <a:t>Status: </a:t>
            </a:r>
            <a:r>
              <a:rPr lang="de-CH" sz="1400" smtClean="0">
                <a:latin typeface="Eyrhoavdoykqfqglrijbhcjkdbb" panose="020B0504030101020102" pitchFamily="34" charset="0"/>
              </a:rPr>
              <a:t>       </a:t>
            </a:r>
            <a:r>
              <a:rPr lang="de-CH" sz="1400">
                <a:latin typeface="Eyrhoavdoykqfqglrijbhcjkdbb" panose="020B0504030101020102" pitchFamily="34" charset="0"/>
              </a:rPr>
              <a:t>Offen</a:t>
            </a:r>
          </a:p>
        </p:txBody>
      </p:sp>
      <p:sp>
        <p:nvSpPr>
          <p:cNvPr id="56" name="Rechteck 21"/>
          <p:cNvSpPr/>
          <p:nvPr/>
        </p:nvSpPr>
        <p:spPr>
          <a:xfrm>
            <a:off x="6368015" y="3514003"/>
            <a:ext cx="4020331" cy="14003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3400"/>
              </a:lnSpc>
            </a:pPr>
            <a:r>
              <a:rPr lang="de-CH" sz="1400" b="1">
                <a:latin typeface="Eyrhoavdoykqfqglrijbhcjkdbb" panose="020B0504030101020102" pitchFamily="34" charset="0"/>
              </a:rPr>
              <a:t>Preis</a:t>
            </a:r>
            <a:endParaRPr lang="de-CH" sz="1400" smtClean="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r>
              <a:rPr lang="de-CH" sz="1400" smtClean="0">
                <a:latin typeface="Eyrhoavdoykqfqglrijbhcjkdbb" panose="020B0504030101020102" pitchFamily="34" charset="0"/>
              </a:rPr>
              <a:t>Netto:         500’000</a:t>
            </a:r>
            <a:endParaRPr lang="de-CH" sz="140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r>
              <a:rPr lang="de-CH" sz="1400" smtClean="0">
                <a:latin typeface="Eyrhoavdoykqfqglrijbhcjkdbb" panose="020B0504030101020102" pitchFamily="34" charset="0"/>
              </a:rPr>
              <a:t>Währung:    CHF</a:t>
            </a:r>
            <a:r>
              <a:rPr lang="de-CH" sz="1400">
                <a:latin typeface="Eyrhoavdoykqfqglrijbhcjkdbb" panose="020B0504030101020102" pitchFamily="34" charset="0"/>
              </a:rPr>
              <a:t>		</a:t>
            </a:r>
          </a:p>
        </p:txBody>
      </p:sp>
      <p:cxnSp>
        <p:nvCxnSpPr>
          <p:cNvPr id="63" name="Straight Connector 62"/>
          <p:cNvCxnSpPr/>
          <p:nvPr/>
        </p:nvCxnSpPr>
        <p:spPr>
          <a:xfrm>
            <a:off x="6194203" y="1158043"/>
            <a:ext cx="5223108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6278078" y="5046475"/>
            <a:ext cx="5061781" cy="394858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ts val="2200"/>
              </a:lnSpc>
            </a:pPr>
            <a:r>
              <a:rPr lang="de-CH" sz="1400" b="1" smtClean="0">
                <a:latin typeface="Eyrhoavdoykqfqglrijbhcjkdbb" panose="020B0504030101020102" pitchFamily="34" charset="0"/>
              </a:rPr>
              <a:t>Adressen</a:t>
            </a:r>
            <a:endParaRPr lang="de-CH" sz="900">
              <a:latin typeface="Eyrhoavdoykqfqglrijbhcjkdbb" panose="020B0504030101020102" pitchFamily="34" charset="0"/>
            </a:endParaRPr>
          </a:p>
        </p:txBody>
      </p:sp>
      <p:cxnSp>
        <p:nvCxnSpPr>
          <p:cNvPr id="76" name="Straight Connector 75"/>
          <p:cNvCxnSpPr/>
          <p:nvPr/>
        </p:nvCxnSpPr>
        <p:spPr>
          <a:xfrm>
            <a:off x="6369326" y="5521151"/>
            <a:ext cx="470431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hteck 21"/>
          <p:cNvSpPr/>
          <p:nvPr/>
        </p:nvSpPr>
        <p:spPr>
          <a:xfrm>
            <a:off x="6294634" y="752543"/>
            <a:ext cx="51892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600" b="1" smtClean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Abbrechen     OK</a:t>
            </a:r>
            <a:r>
              <a:rPr lang="de-CH" sz="1600" smtClean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       Weitere Aktion 1     Weitere Aktion 2</a:t>
            </a:r>
            <a:endParaRPr lang="de-CH" sz="1600" dirty="0">
              <a:solidFill>
                <a:schemeClr val="accent5">
                  <a:lumMod val="75000"/>
                </a:schemeClr>
              </a:solidFill>
              <a:latin typeface="Eyrhoavdoykqfqglrijbhcjkdbb" panose="020B0504030101020102" pitchFamily="34" charset="0"/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>
            <a:off x="8027491" y="664689"/>
            <a:ext cx="0" cy="456888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/>
          <p:cNvGrpSpPr/>
          <p:nvPr/>
        </p:nvGrpSpPr>
        <p:grpSpPr>
          <a:xfrm>
            <a:off x="6659339" y="-6760"/>
            <a:ext cx="128751" cy="624750"/>
            <a:chOff x="5445608" y="624605"/>
            <a:chExt cx="324036" cy="648073"/>
          </a:xfrm>
        </p:grpSpPr>
        <p:cxnSp>
          <p:nvCxnSpPr>
            <p:cNvPr id="36" name="Straight Connector 35"/>
            <p:cNvCxnSpPr/>
            <p:nvPr/>
          </p:nvCxnSpPr>
          <p:spPr>
            <a:xfrm>
              <a:off x="5445608" y="624605"/>
              <a:ext cx="324036" cy="324036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V="1">
              <a:off x="5445608" y="948641"/>
              <a:ext cx="324036" cy="324037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Rectangle 37"/>
          <p:cNvSpPr/>
          <p:nvPr/>
        </p:nvSpPr>
        <p:spPr>
          <a:xfrm>
            <a:off x="6318346" y="187757"/>
            <a:ext cx="500627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CH" sz="1600" b="1" smtClean="0">
                <a:solidFill>
                  <a:schemeClr val="bg1"/>
                </a:solidFill>
                <a:latin typeface="Eyrhoavdoykqfqglrijbhcjkdbb" pitchFamily="34" charset="0"/>
              </a:rPr>
              <a:t>        </a:t>
            </a:r>
            <a:r>
              <a:rPr lang="de-CH" sz="1600" smtClean="0">
                <a:solidFill>
                  <a:schemeClr val="bg1"/>
                </a:solidFill>
                <a:latin typeface="Eyrhoavdoykqfqglrijbhcjkdbb" pitchFamily="34" charset="0"/>
              </a:rPr>
              <a:t>2002 PRD CTMS Sup &amp; Maint Jan-Feb</a:t>
            </a:r>
            <a:r>
              <a:rPr lang="de-CH" sz="1600" b="1" smtClean="0">
                <a:solidFill>
                  <a:schemeClr val="bg1"/>
                </a:solidFill>
                <a:latin typeface="Eyrhoavdoykqfqglrijbhcjkdbb" pitchFamily="34" charset="0"/>
              </a:rPr>
              <a:t>     Adressen</a:t>
            </a:r>
            <a:endParaRPr lang="de-CH" sz="1600" b="1">
              <a:solidFill>
                <a:schemeClr val="bg1"/>
              </a:solidFill>
              <a:latin typeface="Eyrhoavdoykqfqglrijbhcjkdbb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6227291" y="98554"/>
            <a:ext cx="4700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400" smtClean="0">
                <a:solidFill>
                  <a:schemeClr val="bg1"/>
                </a:solidFill>
                <a:latin typeface="FontAwesome" pitchFamily="2" charset="0"/>
              </a:rPr>
              <a:t></a:t>
            </a:r>
            <a:endParaRPr lang="de-CH" sz="1600">
              <a:solidFill>
                <a:schemeClr val="bg1"/>
              </a:solidFill>
              <a:latin typeface="Eyrhoavdoykqfqglrijbhcjkdbb" pitchFamily="34" charset="0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9986972" y="-7763"/>
            <a:ext cx="128751" cy="624750"/>
            <a:chOff x="5445608" y="624605"/>
            <a:chExt cx="324036" cy="648073"/>
          </a:xfrm>
        </p:grpSpPr>
        <p:cxnSp>
          <p:nvCxnSpPr>
            <p:cNvPr id="28" name="Straight Connector 27"/>
            <p:cNvCxnSpPr/>
            <p:nvPr/>
          </p:nvCxnSpPr>
          <p:spPr>
            <a:xfrm>
              <a:off x="5445608" y="624605"/>
              <a:ext cx="324036" cy="324036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V="1">
              <a:off x="5445608" y="948641"/>
              <a:ext cx="324036" cy="324037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07746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Box 76"/>
          <p:cNvSpPr txBox="1"/>
          <p:nvPr/>
        </p:nvSpPr>
        <p:spPr>
          <a:xfrm>
            <a:off x="6295356" y="3821987"/>
            <a:ext cx="4962044" cy="1265481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ts val="2200"/>
              </a:lnSpc>
            </a:pPr>
            <a:r>
              <a:rPr lang="de-CH" sz="1400" b="1">
                <a:latin typeface="Eyrhoavdoykqfqglrijbhcjkdbb" panose="020B0504030101020102" pitchFamily="34" charset="0"/>
              </a:rPr>
              <a:t>2002 PRD CTMS Sup &amp; Maint </a:t>
            </a:r>
            <a:r>
              <a:rPr lang="de-CH" sz="1400" b="1" smtClean="0">
                <a:latin typeface="Eyrhoavdoykqfqglrijbhcjkdbb" panose="020B0504030101020102" pitchFamily="34" charset="0"/>
              </a:rPr>
              <a:t>Jan-Feb                                 </a:t>
            </a:r>
            <a:r>
              <a:rPr lang="de-CH" sz="1400" smtClean="0">
                <a:latin typeface="Eyrhoavdoykqfqglrijbhcjkdbb" panose="020B0504030101020102" pitchFamily="34" charset="0"/>
              </a:rPr>
              <a:t>02-0L</a:t>
            </a:r>
            <a:endParaRPr lang="de-CH" sz="1400">
              <a:latin typeface="Eyrhoavdoykqfqglrijbhcjkdbb" panose="020B0504030101020102" pitchFamily="34" charset="0"/>
            </a:endParaRPr>
          </a:p>
          <a:p>
            <a:pPr>
              <a:lnSpc>
                <a:spcPts val="2200"/>
              </a:lnSpc>
            </a:pPr>
            <a:r>
              <a:rPr lang="de-CH" sz="1400" smtClean="0">
                <a:latin typeface="Eyrhoavdoykqfqglrijbhcjkdbb" panose="020B0504030101020102" pitchFamily="34" charset="0"/>
              </a:rPr>
              <a:t>Sparte</a:t>
            </a:r>
            <a:r>
              <a:rPr lang="de-CH" sz="1400">
                <a:latin typeface="Eyrhoavdoykqfqglrijbhcjkdbb" panose="020B0504030101020102" pitchFamily="34" charset="0"/>
              </a:rPr>
              <a:t>: Bodyleasing</a:t>
            </a:r>
          </a:p>
          <a:p>
            <a:pPr>
              <a:lnSpc>
                <a:spcPts val="2200"/>
              </a:lnSpc>
            </a:pPr>
            <a:r>
              <a:rPr lang="de-CH" sz="1400">
                <a:latin typeface="Eyrhoavdoykqfqglrijbhcjkdbb" panose="020B0504030101020102" pitchFamily="34" charset="0"/>
              </a:rPr>
              <a:t>Kunde: JNJ </a:t>
            </a:r>
            <a:r>
              <a:rPr lang="de-CH" sz="1400" smtClean="0">
                <a:latin typeface="Eyrhoavdoykqfqglrijbhcjkdbb" panose="020B0504030101020102" pitchFamily="34" charset="0"/>
              </a:rPr>
              <a:t>PRD</a:t>
            </a:r>
            <a:endParaRPr lang="de-CH" sz="1400">
              <a:latin typeface="Eyrhoavdoykqfqglrijbhcjkdbb" panose="020B0504030101020102" pitchFamily="34" charset="0"/>
            </a:endParaRPr>
          </a:p>
          <a:p>
            <a:pPr>
              <a:lnSpc>
                <a:spcPts val="2200"/>
              </a:lnSpc>
            </a:pPr>
            <a:r>
              <a:rPr lang="de-CH" sz="1400">
                <a:latin typeface="Eyrhoavdoykqfqglrijbhcjkdbb" panose="020B0504030101020102" pitchFamily="34" charset="0"/>
              </a:rPr>
              <a:t>Verkäufer: Vo-Schneider, </a:t>
            </a:r>
            <a:r>
              <a:rPr lang="de-CH" sz="1400" smtClean="0">
                <a:latin typeface="Eyrhoavdoykqfqglrijbhcjkdbb" panose="020B0504030101020102" pitchFamily="34" charset="0"/>
              </a:rPr>
              <a:t>Phuong</a:t>
            </a:r>
            <a:endParaRPr lang="de-CH" sz="900">
              <a:latin typeface="Eyrhoavdoykqfqglrijbhcjkdbb" panose="020B0504030101020102" pitchFamily="34" charset="0"/>
            </a:endParaRPr>
          </a:p>
        </p:txBody>
      </p:sp>
      <p:sp>
        <p:nvSpPr>
          <p:cNvPr id="103" name="Rechteck 18"/>
          <p:cNvSpPr/>
          <p:nvPr/>
        </p:nvSpPr>
        <p:spPr>
          <a:xfrm>
            <a:off x="6175277" y="-23465"/>
            <a:ext cx="5251858" cy="632832"/>
          </a:xfrm>
          <a:prstGeom prst="rect">
            <a:avLst/>
          </a:prstGeom>
          <a:solidFill>
            <a:srgbClr val="0082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3000" dirty="0"/>
          </a:p>
        </p:txBody>
      </p:sp>
      <p:cxnSp>
        <p:nvCxnSpPr>
          <p:cNvPr id="88" name="Straight Connector 87"/>
          <p:cNvCxnSpPr/>
          <p:nvPr/>
        </p:nvCxnSpPr>
        <p:spPr>
          <a:xfrm flipH="1" flipV="1">
            <a:off x="11415934" y="-23465"/>
            <a:ext cx="2754" cy="13490238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0" name="Group 99"/>
          <p:cNvGrpSpPr/>
          <p:nvPr/>
        </p:nvGrpSpPr>
        <p:grpSpPr>
          <a:xfrm>
            <a:off x="21937169" y="215586"/>
            <a:ext cx="216000" cy="197118"/>
            <a:chOff x="14724235" y="81297"/>
            <a:chExt cx="648072" cy="427448"/>
          </a:xfrm>
        </p:grpSpPr>
        <p:sp>
          <p:nvSpPr>
            <p:cNvPr id="101" name="Rectangle 100"/>
            <p:cNvSpPr/>
            <p:nvPr/>
          </p:nvSpPr>
          <p:spPr>
            <a:xfrm>
              <a:off x="14724235" y="81297"/>
              <a:ext cx="648072" cy="92168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14724235" y="248937"/>
              <a:ext cx="648072" cy="92168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14724235" y="416577"/>
              <a:ext cx="648072" cy="92168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6944" y="64731"/>
            <a:ext cx="447675" cy="447675"/>
          </a:xfrm>
          <a:prstGeom prst="rect">
            <a:avLst/>
          </a:prstGeom>
          <a:noFill/>
          <a:ln w="9525">
            <a:solidFill>
              <a:srgbClr val="005E74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82" name="Rechteck 21"/>
          <p:cNvSpPr/>
          <p:nvPr/>
        </p:nvSpPr>
        <p:spPr>
          <a:xfrm>
            <a:off x="6318346" y="727203"/>
            <a:ext cx="237436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600" smtClean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Neuer Auftrag anlegen </a:t>
            </a:r>
            <a:r>
              <a:rPr lang="de-CH" sz="1600" smtClean="0">
                <a:solidFill>
                  <a:srgbClr val="60B1C4"/>
                </a:solidFill>
                <a:latin typeface="FontAwesome" pitchFamily="2" charset="0"/>
              </a:rPr>
              <a:t></a:t>
            </a:r>
            <a:endParaRPr lang="de-CH" sz="1600">
              <a:solidFill>
                <a:srgbClr val="60B1C4"/>
              </a:solidFill>
              <a:latin typeface="FontAwesome" pitchFamily="2" charset="0"/>
            </a:endParaRPr>
          </a:p>
        </p:txBody>
      </p:sp>
      <p:cxnSp>
        <p:nvCxnSpPr>
          <p:cNvPr id="86" name="Straight Connector 85"/>
          <p:cNvCxnSpPr/>
          <p:nvPr/>
        </p:nvCxnSpPr>
        <p:spPr>
          <a:xfrm>
            <a:off x="6318346" y="6457255"/>
            <a:ext cx="470431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ounded Rectangle 97"/>
          <p:cNvSpPr/>
          <p:nvPr/>
        </p:nvSpPr>
        <p:spPr>
          <a:xfrm>
            <a:off x="6300943" y="3818818"/>
            <a:ext cx="4995094" cy="1284799"/>
          </a:xfrm>
          <a:prstGeom prst="roundRect">
            <a:avLst>
              <a:gd name="adj" fmla="val 4091"/>
            </a:avLst>
          </a:prstGeom>
          <a:noFill/>
          <a:ln w="28575">
            <a:solidFill>
              <a:schemeClr val="accent5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5642" tIns="67821" rIns="135642" bIns="67821" rtlCol="0" anchor="ctr"/>
          <a:lstStyle/>
          <a:p>
            <a:pPr algn="ctr"/>
            <a:endParaRPr lang="de-CH"/>
          </a:p>
        </p:txBody>
      </p:sp>
      <p:cxnSp>
        <p:nvCxnSpPr>
          <p:cNvPr id="85" name="Straight Connector 84"/>
          <p:cNvCxnSpPr/>
          <p:nvPr/>
        </p:nvCxnSpPr>
        <p:spPr>
          <a:xfrm>
            <a:off x="6194203" y="1200671"/>
            <a:ext cx="5223108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6280059" y="5191774"/>
            <a:ext cx="5061781" cy="1265481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ts val="2200"/>
              </a:lnSpc>
            </a:pPr>
            <a:r>
              <a:rPr lang="de-CH" sz="1400" b="1">
                <a:latin typeface="Eyrhoavdoykqfqglrijbhcjkdbb" panose="020B0504030101020102" pitchFamily="34" charset="0"/>
              </a:rPr>
              <a:t>2002 PRD CTMS Sup &amp; Maint </a:t>
            </a:r>
            <a:r>
              <a:rPr lang="de-CH" sz="1400" b="1" smtClean="0">
                <a:latin typeface="Eyrhoavdoykqfqglrijbhcjkdbb" panose="020B0504030101020102" pitchFamily="34" charset="0"/>
              </a:rPr>
              <a:t>Jan-Feb	            </a:t>
            </a:r>
            <a:r>
              <a:rPr lang="de-CH" sz="1400" smtClean="0">
                <a:latin typeface="Eyrhoavdoykqfqglrijbhcjkdbb" panose="020B0504030101020102" pitchFamily="34" charset="0"/>
              </a:rPr>
              <a:t>02-0L</a:t>
            </a:r>
            <a:endParaRPr lang="de-CH" sz="1400">
              <a:latin typeface="Eyrhoavdoykqfqglrijbhcjkdbb" panose="020B0504030101020102" pitchFamily="34" charset="0"/>
            </a:endParaRPr>
          </a:p>
          <a:p>
            <a:pPr>
              <a:lnSpc>
                <a:spcPts val="2200"/>
              </a:lnSpc>
            </a:pPr>
            <a:r>
              <a:rPr lang="de-CH" sz="1400" smtClean="0">
                <a:latin typeface="Eyrhoavdoykqfqglrijbhcjkdbb" panose="020B0504030101020102" pitchFamily="34" charset="0"/>
              </a:rPr>
              <a:t>Sparte</a:t>
            </a:r>
            <a:r>
              <a:rPr lang="de-CH" sz="1400">
                <a:latin typeface="Eyrhoavdoykqfqglrijbhcjkdbb" panose="020B0504030101020102" pitchFamily="34" charset="0"/>
              </a:rPr>
              <a:t>: Bodyleasing</a:t>
            </a:r>
          </a:p>
          <a:p>
            <a:pPr>
              <a:lnSpc>
                <a:spcPts val="2200"/>
              </a:lnSpc>
            </a:pPr>
            <a:r>
              <a:rPr lang="de-CH" sz="1400">
                <a:latin typeface="Eyrhoavdoykqfqglrijbhcjkdbb" panose="020B0504030101020102" pitchFamily="34" charset="0"/>
              </a:rPr>
              <a:t>Kunde: JNJ </a:t>
            </a:r>
            <a:r>
              <a:rPr lang="de-CH" sz="1400" smtClean="0">
                <a:latin typeface="Eyrhoavdoykqfqglrijbhcjkdbb" panose="020B0504030101020102" pitchFamily="34" charset="0"/>
              </a:rPr>
              <a:t>PRD</a:t>
            </a:r>
            <a:endParaRPr lang="de-CH" sz="1400">
              <a:latin typeface="Eyrhoavdoykqfqglrijbhcjkdbb" panose="020B0504030101020102" pitchFamily="34" charset="0"/>
            </a:endParaRPr>
          </a:p>
          <a:p>
            <a:pPr>
              <a:lnSpc>
                <a:spcPts val="2200"/>
              </a:lnSpc>
            </a:pPr>
            <a:r>
              <a:rPr lang="de-CH" sz="1400">
                <a:latin typeface="Eyrhoavdoykqfqglrijbhcjkdbb" panose="020B0504030101020102" pitchFamily="34" charset="0"/>
              </a:rPr>
              <a:t>Verkäufer: Vo-Schneider, </a:t>
            </a:r>
            <a:r>
              <a:rPr lang="de-CH" sz="1400" smtClean="0">
                <a:latin typeface="Eyrhoavdoykqfqglrijbhcjkdbb" panose="020B0504030101020102" pitchFamily="34" charset="0"/>
              </a:rPr>
              <a:t>Phuong</a:t>
            </a:r>
            <a:endParaRPr lang="de-CH" sz="900">
              <a:latin typeface="Eyrhoavdoykqfqglrijbhcjkdbb" panose="020B0504030101020102" pitchFamily="34" charset="0"/>
            </a:endParaRPr>
          </a:p>
        </p:txBody>
      </p:sp>
      <p:cxnSp>
        <p:nvCxnSpPr>
          <p:cNvPr id="111" name="Straight Connector 110"/>
          <p:cNvCxnSpPr/>
          <p:nvPr/>
        </p:nvCxnSpPr>
        <p:spPr>
          <a:xfrm>
            <a:off x="6155283" y="12721951"/>
            <a:ext cx="5227277" cy="46487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9879075" y="12793959"/>
            <a:ext cx="1532792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100"/>
              </a:lnSpc>
            </a:pPr>
            <a:r>
              <a:rPr lang="de-CH" sz="1400" dirty="0" smtClean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51 Zeilen geladen</a:t>
            </a:r>
          </a:p>
          <a:p>
            <a:pPr>
              <a:lnSpc>
                <a:spcPts val="2100"/>
              </a:lnSpc>
            </a:pPr>
            <a:r>
              <a:rPr lang="de-CH" sz="1400" dirty="0" smtClean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Daten neu laden</a:t>
            </a:r>
            <a:endParaRPr lang="de-CH" sz="1400" dirty="0">
              <a:solidFill>
                <a:schemeClr val="bg1">
                  <a:lumMod val="50000"/>
                </a:schemeClr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6318346" y="12887766"/>
            <a:ext cx="482824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4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</a:t>
            </a:r>
          </a:p>
        </p:txBody>
      </p:sp>
      <p:cxnSp>
        <p:nvCxnSpPr>
          <p:cNvPr id="122" name="Straight Connector 121"/>
          <p:cNvCxnSpPr/>
          <p:nvPr/>
        </p:nvCxnSpPr>
        <p:spPr>
          <a:xfrm>
            <a:off x="9881678" y="12874293"/>
            <a:ext cx="0" cy="50400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6286695" y="3234129"/>
            <a:ext cx="5075428" cy="46320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3400"/>
              </a:lnSpc>
            </a:pPr>
            <a:r>
              <a:rPr lang="de-CH" sz="1400" b="1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 </a:t>
            </a:r>
            <a:r>
              <a:rPr lang="de-CH" sz="140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sortiert nach: Betreff </a:t>
            </a:r>
            <a:r>
              <a:rPr lang="de-CH" sz="1400" smtClean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                                                              </a:t>
            </a:r>
            <a:r>
              <a:rPr lang="de-CH" sz="1400">
                <a:solidFill>
                  <a:schemeClr val="bg1">
                    <a:lumMod val="50000"/>
                  </a:schemeClr>
                </a:solidFill>
                <a:latin typeface="FontAwesome" pitchFamily="2" charset="0"/>
              </a:rPr>
              <a:t></a:t>
            </a:r>
          </a:p>
        </p:txBody>
      </p:sp>
      <p:cxnSp>
        <p:nvCxnSpPr>
          <p:cNvPr id="104" name="Straight Connector 103"/>
          <p:cNvCxnSpPr/>
          <p:nvPr/>
        </p:nvCxnSpPr>
        <p:spPr>
          <a:xfrm flipV="1">
            <a:off x="6292995" y="3691571"/>
            <a:ext cx="4974038" cy="9948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 flipV="1">
            <a:off x="6155283" y="-23465"/>
            <a:ext cx="2754" cy="13490238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8245843" y="1061879"/>
            <a:ext cx="1221808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250000"/>
              </a:lnSpc>
            </a:pPr>
            <a:r>
              <a:rPr lang="de-CH" sz="1600" smtClean="0">
                <a:latin typeface="Eyrhoavdoykqfqglrijbhcjkdbb" pitchFamily="34" charset="0"/>
              </a:rPr>
              <a:t>Eigene Sicht</a:t>
            </a:r>
          </a:p>
          <a:p>
            <a:pPr algn="ctr">
              <a:lnSpc>
                <a:spcPct val="250000"/>
              </a:lnSpc>
            </a:pPr>
            <a:r>
              <a:rPr lang="de-CH" sz="1600" smtClean="0">
                <a:latin typeface="Eyrhoavdoykqfqglrijbhcjkdbb" pitchFamily="34" charset="0"/>
              </a:rPr>
              <a:t>Firmen</a:t>
            </a:r>
          </a:p>
          <a:p>
            <a:pPr algn="ctr">
              <a:lnSpc>
                <a:spcPct val="250000"/>
              </a:lnSpc>
            </a:pPr>
            <a:r>
              <a:rPr lang="de-CH" sz="1600" smtClean="0">
                <a:latin typeface="Eyrhoavdoykqfqglrijbhcjkdbb" pitchFamily="34" charset="0"/>
              </a:rPr>
              <a:t>Firma ABC</a:t>
            </a:r>
            <a:endParaRPr lang="de-CH" sz="1600">
              <a:latin typeface="Eyrhoavdoykqfqglrijbhcjkdbb" pitchFamily="34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6194203" y="1748034"/>
            <a:ext cx="5238074" cy="172717"/>
            <a:chOff x="538659" y="4521423"/>
            <a:chExt cx="5238074" cy="172717"/>
          </a:xfrm>
        </p:grpSpPr>
        <p:cxnSp>
          <p:nvCxnSpPr>
            <p:cNvPr id="44" name="Straight Connector 43"/>
            <p:cNvCxnSpPr/>
            <p:nvPr/>
          </p:nvCxnSpPr>
          <p:spPr>
            <a:xfrm>
              <a:off x="538659" y="4521423"/>
              <a:ext cx="2451857" cy="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3346971" y="4521423"/>
              <a:ext cx="2429762" cy="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oup 7"/>
            <p:cNvGrpSpPr/>
            <p:nvPr/>
          </p:nvGrpSpPr>
          <p:grpSpPr>
            <a:xfrm>
              <a:off x="2990516" y="4521423"/>
              <a:ext cx="356455" cy="172717"/>
              <a:chOff x="1515092" y="5161111"/>
              <a:chExt cx="622091" cy="301429"/>
            </a:xfrm>
          </p:grpSpPr>
          <p:cxnSp>
            <p:nvCxnSpPr>
              <p:cNvPr id="47" name="Straight Connector 46"/>
              <p:cNvCxnSpPr/>
              <p:nvPr/>
            </p:nvCxnSpPr>
            <p:spPr>
              <a:xfrm>
                <a:off x="1515092" y="5161111"/>
                <a:ext cx="319711" cy="286129"/>
              </a:xfrm>
              <a:prstGeom prst="line">
                <a:avLst/>
              </a:prstGeom>
              <a:ln w="1905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 flipH="1">
                <a:off x="1834803" y="5176411"/>
                <a:ext cx="302380" cy="286129"/>
              </a:xfrm>
              <a:prstGeom prst="line">
                <a:avLst/>
              </a:prstGeom>
              <a:ln w="1905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7" name="Group 56"/>
          <p:cNvGrpSpPr/>
          <p:nvPr/>
        </p:nvGrpSpPr>
        <p:grpSpPr>
          <a:xfrm>
            <a:off x="6194203" y="2361044"/>
            <a:ext cx="5238074" cy="172717"/>
            <a:chOff x="538659" y="4521423"/>
            <a:chExt cx="5238074" cy="172717"/>
          </a:xfrm>
        </p:grpSpPr>
        <p:cxnSp>
          <p:nvCxnSpPr>
            <p:cNvPr id="58" name="Straight Connector 57"/>
            <p:cNvCxnSpPr/>
            <p:nvPr/>
          </p:nvCxnSpPr>
          <p:spPr>
            <a:xfrm>
              <a:off x="538659" y="4521423"/>
              <a:ext cx="2451857" cy="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3346971" y="4521423"/>
              <a:ext cx="2429762" cy="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1" name="Group 60"/>
            <p:cNvGrpSpPr/>
            <p:nvPr/>
          </p:nvGrpSpPr>
          <p:grpSpPr>
            <a:xfrm>
              <a:off x="2990516" y="4521423"/>
              <a:ext cx="356455" cy="172717"/>
              <a:chOff x="1515092" y="5161111"/>
              <a:chExt cx="622091" cy="301429"/>
            </a:xfrm>
          </p:grpSpPr>
          <p:cxnSp>
            <p:nvCxnSpPr>
              <p:cNvPr id="62" name="Straight Connector 61"/>
              <p:cNvCxnSpPr/>
              <p:nvPr/>
            </p:nvCxnSpPr>
            <p:spPr>
              <a:xfrm>
                <a:off x="1515092" y="5161111"/>
                <a:ext cx="319711" cy="286129"/>
              </a:xfrm>
              <a:prstGeom prst="line">
                <a:avLst/>
              </a:prstGeom>
              <a:ln w="1905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 flipH="1">
                <a:off x="1834803" y="5176411"/>
                <a:ext cx="302380" cy="286129"/>
              </a:xfrm>
              <a:prstGeom prst="line">
                <a:avLst/>
              </a:prstGeom>
              <a:ln w="1905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73" name="Straight Connector 72"/>
          <p:cNvCxnSpPr/>
          <p:nvPr/>
        </p:nvCxnSpPr>
        <p:spPr>
          <a:xfrm>
            <a:off x="6155283" y="3000871"/>
            <a:ext cx="5262053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0667396" y="4627438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400" smtClean="0">
                <a:latin typeface="FontAwesome" pitchFamily="2" charset="0"/>
              </a:rPr>
              <a:t></a:t>
            </a:r>
            <a:endParaRPr lang="de-CH" sz="2400">
              <a:latin typeface="FontAwesome" pitchFamily="2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10667396" y="599559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400" smtClean="0">
                <a:latin typeface="FontAwesome" pitchFamily="2" charset="0"/>
              </a:rPr>
              <a:t></a:t>
            </a:r>
            <a:endParaRPr lang="de-CH" sz="2400">
              <a:latin typeface="FontAwesome" pitchFamily="2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6163290" y="597251"/>
            <a:ext cx="3664311" cy="60040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8" name="Rectangle 47"/>
          <p:cNvSpPr/>
          <p:nvPr/>
        </p:nvSpPr>
        <p:spPr>
          <a:xfrm>
            <a:off x="6298929" y="698850"/>
            <a:ext cx="3396679" cy="428382"/>
          </a:xfrm>
          <a:prstGeom prst="rect">
            <a:avLst/>
          </a:prstGeom>
          <a:solidFill>
            <a:srgbClr val="0098BC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800">
                <a:solidFill>
                  <a:schemeClr val="bg1"/>
                </a:solidFill>
                <a:latin typeface="FontAwesome" pitchFamily="2" charset="0"/>
              </a:rPr>
              <a:t></a:t>
            </a:r>
            <a:endParaRPr lang="de-CH" sz="1800"/>
          </a:p>
        </p:txBody>
      </p:sp>
      <p:sp>
        <p:nvSpPr>
          <p:cNvPr id="49" name="TextBox 48"/>
          <p:cNvSpPr txBox="1"/>
          <p:nvPr/>
        </p:nvSpPr>
        <p:spPr>
          <a:xfrm>
            <a:off x="6140174" y="120551"/>
            <a:ext cx="2383485" cy="6507941"/>
          </a:xfrm>
          <a:prstGeom prst="rect">
            <a:avLst/>
          </a:prstGeom>
          <a:noFill/>
        </p:spPr>
        <p:txBody>
          <a:bodyPr wrap="none" lIns="135642" tIns="67821" rIns="135642" bIns="67821" rtlCol="0">
            <a:spAutoFit/>
          </a:bodyPr>
          <a:lstStyle/>
          <a:p>
            <a:r>
              <a:rPr lang="de-CH" sz="1600" smtClean="0">
                <a:solidFill>
                  <a:schemeClr val="bg1"/>
                </a:solidFill>
                <a:latin typeface="FontAwesome" pitchFamily="2" charset="0"/>
              </a:rPr>
              <a:t>     </a:t>
            </a:r>
            <a:r>
              <a:rPr lang="de-CH" sz="1600" b="1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Eigene Sicht</a:t>
            </a:r>
          </a:p>
          <a:p>
            <a:endParaRPr lang="de-CH" sz="1800" b="1" smtClean="0">
              <a:solidFill>
                <a:schemeClr val="bg1"/>
              </a:solidFill>
              <a:latin typeface="Eyrhoavdoykqfqglrijbhcjkdbb" panose="020B0504030101020102" pitchFamily="34" charset="0"/>
            </a:endParaRPr>
          </a:p>
          <a:p>
            <a:endParaRPr lang="de-CH" sz="1800" smtClean="0">
              <a:solidFill>
                <a:schemeClr val="bg1"/>
              </a:solidFill>
              <a:latin typeface="Eyrhoavdoykqfqglrijbhcjkdbb" panose="020B0504030101020102" pitchFamily="34" charset="0"/>
            </a:endParaRPr>
          </a:p>
          <a:p>
            <a:r>
              <a:rPr lang="de-CH" sz="1800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     </a:t>
            </a:r>
          </a:p>
          <a:p>
            <a:r>
              <a:rPr lang="de-CH" sz="1800">
                <a:solidFill>
                  <a:schemeClr val="bg1"/>
                </a:solidFill>
                <a:latin typeface="Eyrhoavdoykqfqglrijbhcjkdbb" panose="020B0504030101020102" pitchFamily="34" charset="0"/>
              </a:rPr>
              <a:t> </a:t>
            </a:r>
            <a:r>
              <a:rPr lang="de-CH" sz="1800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     Standardsicht</a:t>
            </a:r>
            <a:endParaRPr lang="de-CH" sz="1800">
              <a:solidFill>
                <a:schemeClr val="bg1"/>
              </a:solidFill>
              <a:latin typeface="Eyrhoavdoykqfqglrijbhcjkdbb" panose="020B0504030101020102" pitchFamily="34" charset="0"/>
            </a:endParaRPr>
          </a:p>
          <a:p>
            <a:endParaRPr lang="de-CH" sz="1800">
              <a:solidFill>
                <a:schemeClr val="bg1"/>
              </a:solidFill>
              <a:latin typeface="Eyrhoavdoykqfqglrijbhcjkdbb" panose="020B0504030101020102" pitchFamily="34" charset="0"/>
            </a:endParaRPr>
          </a:p>
          <a:p>
            <a:r>
              <a:rPr lang="de-CH" sz="1800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      Marketing</a:t>
            </a:r>
            <a:endParaRPr lang="de-CH" sz="1800">
              <a:solidFill>
                <a:schemeClr val="bg1"/>
              </a:solidFill>
              <a:latin typeface="Eyrhoavdoykqfqglrijbhcjkdbb" panose="020B0504030101020102" pitchFamily="34" charset="0"/>
            </a:endParaRPr>
          </a:p>
          <a:p>
            <a:endParaRPr lang="de-CH" sz="1800">
              <a:solidFill>
                <a:schemeClr val="bg1"/>
              </a:solidFill>
              <a:latin typeface="Eyrhoavdoykqfqglrijbhcjkdbb" panose="020B0504030101020102" pitchFamily="34" charset="0"/>
            </a:endParaRPr>
          </a:p>
          <a:p>
            <a:r>
              <a:rPr lang="de-CH" sz="1800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      Contact </a:t>
            </a:r>
            <a:r>
              <a:rPr lang="de-CH" sz="1800">
                <a:solidFill>
                  <a:schemeClr val="bg1"/>
                </a:solidFill>
                <a:latin typeface="Eyrhoavdoykqfqglrijbhcjkdbb" panose="020B0504030101020102" pitchFamily="34" charset="0"/>
              </a:rPr>
              <a:t>Center</a:t>
            </a:r>
          </a:p>
          <a:p>
            <a:endParaRPr lang="de-CH" sz="1800">
              <a:solidFill>
                <a:schemeClr val="bg1"/>
              </a:solidFill>
              <a:latin typeface="Eyrhoavdoykqfqglrijbhcjkdbb" panose="020B0504030101020102" pitchFamily="34" charset="0"/>
            </a:endParaRPr>
          </a:p>
          <a:p>
            <a:r>
              <a:rPr lang="de-CH" sz="1800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      Reports</a:t>
            </a:r>
            <a:endParaRPr lang="de-CH" sz="1800">
              <a:solidFill>
                <a:schemeClr val="bg1"/>
              </a:solidFill>
              <a:latin typeface="Eyrhoavdoykqfqglrijbhcjkdbb" panose="020B0504030101020102" pitchFamily="34" charset="0"/>
            </a:endParaRPr>
          </a:p>
          <a:p>
            <a:endParaRPr lang="de-CH" sz="1800">
              <a:solidFill>
                <a:schemeClr val="bg1"/>
              </a:solidFill>
              <a:latin typeface="Eyrhoavdoykqfqglrijbhcjkdbb" panose="020B0504030101020102" pitchFamily="34" charset="0"/>
            </a:endParaRPr>
          </a:p>
          <a:p>
            <a:r>
              <a:rPr lang="de-CH" sz="1800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      Human </a:t>
            </a:r>
            <a:r>
              <a:rPr lang="de-CH" sz="1800">
                <a:solidFill>
                  <a:schemeClr val="bg1"/>
                </a:solidFill>
                <a:latin typeface="Eyrhoavdoykqfqglrijbhcjkdbb" panose="020B0504030101020102" pitchFamily="34" charset="0"/>
              </a:rPr>
              <a:t>Resources</a:t>
            </a:r>
          </a:p>
          <a:p>
            <a:endParaRPr lang="de-CH" sz="1800">
              <a:solidFill>
                <a:schemeClr val="bg1"/>
              </a:solidFill>
              <a:latin typeface="Eyrhoavdoykqfqglrijbhcjkdbb" panose="020B0504030101020102" pitchFamily="34" charset="0"/>
            </a:endParaRPr>
          </a:p>
          <a:p>
            <a:r>
              <a:rPr lang="de-CH" sz="1800" smtClean="0">
                <a:solidFill>
                  <a:schemeClr val="bg1"/>
                </a:solidFill>
                <a:latin typeface="FontAwesome" pitchFamily="2" charset="0"/>
              </a:rPr>
              <a:t> </a:t>
            </a:r>
            <a:r>
              <a:rPr lang="de-CH" sz="1800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  Neue Sicht</a:t>
            </a:r>
          </a:p>
          <a:p>
            <a:endParaRPr lang="de-CH" sz="1800">
              <a:solidFill>
                <a:schemeClr val="bg1"/>
              </a:solidFill>
              <a:latin typeface="Eyrhoavdoykqfqglrijbhcjkdbb" panose="020B0504030101020102" pitchFamily="34" charset="0"/>
            </a:endParaRPr>
          </a:p>
          <a:p>
            <a:endParaRPr lang="de-CH" sz="1800">
              <a:solidFill>
                <a:schemeClr val="bg1"/>
              </a:solidFill>
              <a:latin typeface="Eyrhoavdoykqfqglrijbhcjkdbb" panose="020B0504030101020102" pitchFamily="34" charset="0"/>
            </a:endParaRPr>
          </a:p>
          <a:p>
            <a:r>
              <a:rPr lang="de-CH" sz="1800" smtClean="0">
                <a:solidFill>
                  <a:schemeClr val="bg1"/>
                </a:solidFill>
                <a:latin typeface="FontAwesome" pitchFamily="2" charset="0"/>
              </a:rPr>
              <a:t>   </a:t>
            </a:r>
            <a:r>
              <a:rPr lang="de-CH" sz="1800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Telefonbuch</a:t>
            </a:r>
          </a:p>
          <a:p>
            <a:endParaRPr lang="de-CH" sz="1800">
              <a:solidFill>
                <a:schemeClr val="bg1"/>
              </a:solidFill>
              <a:latin typeface="Eyrhoavdoykqfqglrijbhcjkdbb" panose="020B0504030101020102" pitchFamily="34" charset="0"/>
            </a:endParaRPr>
          </a:p>
          <a:p>
            <a:r>
              <a:rPr lang="de-CH" sz="1800" smtClean="0">
                <a:solidFill>
                  <a:schemeClr val="bg1"/>
                </a:solidFill>
                <a:latin typeface="FontAwesome" pitchFamily="2" charset="0"/>
              </a:rPr>
              <a:t>  </a:t>
            </a:r>
            <a:r>
              <a:rPr lang="de-CH" sz="1800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 Prozesse</a:t>
            </a:r>
          </a:p>
          <a:p>
            <a:endParaRPr lang="de-CH" sz="1800">
              <a:solidFill>
                <a:schemeClr val="bg1"/>
              </a:solidFill>
              <a:latin typeface="Eyrhoavdoykqfqglrijbhcjkdbb" panose="020B0504030101020102" pitchFamily="34" charset="0"/>
            </a:endParaRPr>
          </a:p>
          <a:p>
            <a:endParaRPr lang="de-CH" sz="1800" smtClean="0">
              <a:solidFill>
                <a:schemeClr val="bg1"/>
              </a:solidFill>
              <a:latin typeface="Eyrhoavdoykqfqglrijbhcjkdbb" panose="020B0504030101020102" pitchFamily="34" charset="0"/>
            </a:endParaRPr>
          </a:p>
          <a:p>
            <a:r>
              <a:rPr lang="de-CH" sz="1800">
                <a:solidFill>
                  <a:schemeClr val="bg1"/>
                </a:solidFill>
                <a:latin typeface="Eyrhoavdoykqfqglrijbhcjkdbb" panose="020B0504030101020102" pitchFamily="34" charset="0"/>
              </a:rPr>
              <a:t> </a:t>
            </a:r>
            <a:r>
              <a:rPr lang="de-CH" sz="1800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     Abmelden</a:t>
            </a:r>
            <a:endParaRPr lang="de-CH" sz="1800">
              <a:solidFill>
                <a:schemeClr val="bg1"/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7955483" y="-19050"/>
            <a:ext cx="1480244" cy="6286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3" name="Rechteck 21"/>
          <p:cNvSpPr/>
          <p:nvPr/>
        </p:nvSpPr>
        <p:spPr>
          <a:xfrm>
            <a:off x="8121570" y="14822"/>
            <a:ext cx="914033" cy="4723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3400"/>
              </a:lnSpc>
            </a:pPr>
            <a:r>
              <a:rPr lang="de-CH" sz="1600" b="1" smtClean="0">
                <a:solidFill>
                  <a:schemeClr val="accent2"/>
                </a:solidFill>
                <a:latin typeface="Eyrhoavdoykqfqglrijbhcjkdbb" pitchFamily="34" charset="0"/>
              </a:rPr>
              <a:t>Aufträge</a:t>
            </a:r>
            <a:endParaRPr lang="de-CH" sz="2000" b="1">
              <a:solidFill>
                <a:schemeClr val="accent2"/>
              </a:solidFill>
              <a:latin typeface="Eyrhoavdoykqfqglrijbhcjkdbb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6292995" y="4513039"/>
            <a:ext cx="340261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6299299" y="5896431"/>
            <a:ext cx="340261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8305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Box 76"/>
          <p:cNvSpPr txBox="1"/>
          <p:nvPr/>
        </p:nvSpPr>
        <p:spPr>
          <a:xfrm>
            <a:off x="6295356" y="3821987"/>
            <a:ext cx="4962044" cy="1265481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ts val="2200"/>
              </a:lnSpc>
            </a:pPr>
            <a:r>
              <a:rPr lang="de-CH" sz="1400" b="1">
                <a:latin typeface="Eyrhoavdoykqfqglrijbhcjkdbb" panose="020B0504030101020102" pitchFamily="34" charset="0"/>
              </a:rPr>
              <a:t>2002 PRD CTMS Sup &amp; Maint </a:t>
            </a:r>
            <a:r>
              <a:rPr lang="de-CH" sz="1400" b="1" smtClean="0">
                <a:latin typeface="Eyrhoavdoykqfqglrijbhcjkdbb" panose="020B0504030101020102" pitchFamily="34" charset="0"/>
              </a:rPr>
              <a:t>Jan-Feb                                 </a:t>
            </a:r>
            <a:r>
              <a:rPr lang="de-CH" sz="1400" smtClean="0">
                <a:latin typeface="Eyrhoavdoykqfqglrijbhcjkdbb" panose="020B0504030101020102" pitchFamily="34" charset="0"/>
              </a:rPr>
              <a:t>02-0L</a:t>
            </a:r>
            <a:endParaRPr lang="de-CH" sz="1400">
              <a:latin typeface="Eyrhoavdoykqfqglrijbhcjkdbb" panose="020B0504030101020102" pitchFamily="34" charset="0"/>
            </a:endParaRPr>
          </a:p>
          <a:p>
            <a:pPr>
              <a:lnSpc>
                <a:spcPts val="2200"/>
              </a:lnSpc>
            </a:pPr>
            <a:r>
              <a:rPr lang="de-CH" sz="1400" smtClean="0">
                <a:latin typeface="Eyrhoavdoykqfqglrijbhcjkdbb" panose="020B0504030101020102" pitchFamily="34" charset="0"/>
              </a:rPr>
              <a:t>Sparte</a:t>
            </a:r>
            <a:r>
              <a:rPr lang="de-CH" sz="1400">
                <a:latin typeface="Eyrhoavdoykqfqglrijbhcjkdbb" panose="020B0504030101020102" pitchFamily="34" charset="0"/>
              </a:rPr>
              <a:t>: Bodyleasing</a:t>
            </a:r>
          </a:p>
          <a:p>
            <a:pPr>
              <a:lnSpc>
                <a:spcPts val="2200"/>
              </a:lnSpc>
            </a:pPr>
            <a:r>
              <a:rPr lang="de-CH" sz="1400">
                <a:latin typeface="Eyrhoavdoykqfqglrijbhcjkdbb" panose="020B0504030101020102" pitchFamily="34" charset="0"/>
              </a:rPr>
              <a:t>Kunde: JNJ </a:t>
            </a:r>
            <a:r>
              <a:rPr lang="de-CH" sz="1400" smtClean="0">
                <a:latin typeface="Eyrhoavdoykqfqglrijbhcjkdbb" panose="020B0504030101020102" pitchFamily="34" charset="0"/>
              </a:rPr>
              <a:t>PRD</a:t>
            </a:r>
            <a:endParaRPr lang="de-CH" sz="1400">
              <a:latin typeface="Eyrhoavdoykqfqglrijbhcjkdbb" panose="020B0504030101020102" pitchFamily="34" charset="0"/>
            </a:endParaRPr>
          </a:p>
          <a:p>
            <a:pPr>
              <a:lnSpc>
                <a:spcPts val="2200"/>
              </a:lnSpc>
            </a:pPr>
            <a:r>
              <a:rPr lang="de-CH" sz="1400">
                <a:latin typeface="Eyrhoavdoykqfqglrijbhcjkdbb" panose="020B0504030101020102" pitchFamily="34" charset="0"/>
              </a:rPr>
              <a:t>Verkäufer: Vo-Schneider, </a:t>
            </a:r>
            <a:r>
              <a:rPr lang="de-CH" sz="1400" smtClean="0">
                <a:latin typeface="Eyrhoavdoykqfqglrijbhcjkdbb" panose="020B0504030101020102" pitchFamily="34" charset="0"/>
              </a:rPr>
              <a:t>Phuong</a:t>
            </a:r>
            <a:endParaRPr lang="de-CH" sz="900">
              <a:latin typeface="Eyrhoavdoykqfqglrijbhcjkdbb" panose="020B0504030101020102" pitchFamily="34" charset="0"/>
            </a:endParaRPr>
          </a:p>
        </p:txBody>
      </p:sp>
      <p:cxnSp>
        <p:nvCxnSpPr>
          <p:cNvPr id="88" name="Straight Connector 87"/>
          <p:cNvCxnSpPr/>
          <p:nvPr/>
        </p:nvCxnSpPr>
        <p:spPr>
          <a:xfrm flipH="1" flipV="1">
            <a:off x="11415934" y="-23465"/>
            <a:ext cx="2754" cy="13490238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0" name="Group 99"/>
          <p:cNvGrpSpPr/>
          <p:nvPr/>
        </p:nvGrpSpPr>
        <p:grpSpPr>
          <a:xfrm>
            <a:off x="21937169" y="215586"/>
            <a:ext cx="216000" cy="197118"/>
            <a:chOff x="14724235" y="81297"/>
            <a:chExt cx="648072" cy="427448"/>
          </a:xfrm>
        </p:grpSpPr>
        <p:sp>
          <p:nvSpPr>
            <p:cNvPr id="101" name="Rectangle 100"/>
            <p:cNvSpPr/>
            <p:nvPr/>
          </p:nvSpPr>
          <p:spPr>
            <a:xfrm>
              <a:off x="14724235" y="81297"/>
              <a:ext cx="648072" cy="92168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14724235" y="248937"/>
              <a:ext cx="648072" cy="92168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14724235" y="416577"/>
              <a:ext cx="648072" cy="92168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sp>
        <p:nvSpPr>
          <p:cNvPr id="82" name="Rechteck 21"/>
          <p:cNvSpPr/>
          <p:nvPr/>
        </p:nvSpPr>
        <p:spPr>
          <a:xfrm>
            <a:off x="6318346" y="727203"/>
            <a:ext cx="237436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600" smtClean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Neuer Auftrag anlegen </a:t>
            </a:r>
            <a:r>
              <a:rPr lang="de-CH" sz="1600" smtClean="0">
                <a:solidFill>
                  <a:srgbClr val="60B1C4"/>
                </a:solidFill>
                <a:latin typeface="FontAwesome" pitchFamily="2" charset="0"/>
              </a:rPr>
              <a:t></a:t>
            </a:r>
            <a:endParaRPr lang="de-CH" sz="1600">
              <a:solidFill>
                <a:srgbClr val="60B1C4"/>
              </a:solidFill>
              <a:latin typeface="FontAwesome" pitchFamily="2" charset="0"/>
            </a:endParaRPr>
          </a:p>
        </p:txBody>
      </p:sp>
      <p:cxnSp>
        <p:nvCxnSpPr>
          <p:cNvPr id="86" name="Straight Connector 85"/>
          <p:cNvCxnSpPr/>
          <p:nvPr/>
        </p:nvCxnSpPr>
        <p:spPr>
          <a:xfrm>
            <a:off x="6318346" y="6457255"/>
            <a:ext cx="470431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ounded Rectangle 97"/>
          <p:cNvSpPr/>
          <p:nvPr/>
        </p:nvSpPr>
        <p:spPr>
          <a:xfrm>
            <a:off x="6300943" y="3818818"/>
            <a:ext cx="4995094" cy="1284799"/>
          </a:xfrm>
          <a:prstGeom prst="roundRect">
            <a:avLst>
              <a:gd name="adj" fmla="val 4091"/>
            </a:avLst>
          </a:prstGeom>
          <a:noFill/>
          <a:ln w="28575">
            <a:solidFill>
              <a:schemeClr val="accent5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5642" tIns="67821" rIns="135642" bIns="67821" rtlCol="0" anchor="ctr"/>
          <a:lstStyle/>
          <a:p>
            <a:pPr algn="ctr"/>
            <a:endParaRPr lang="de-CH"/>
          </a:p>
        </p:txBody>
      </p:sp>
      <p:cxnSp>
        <p:nvCxnSpPr>
          <p:cNvPr id="85" name="Straight Connector 84"/>
          <p:cNvCxnSpPr/>
          <p:nvPr/>
        </p:nvCxnSpPr>
        <p:spPr>
          <a:xfrm>
            <a:off x="6194203" y="1200671"/>
            <a:ext cx="5223108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6280059" y="5191774"/>
            <a:ext cx="5061781" cy="1265481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ts val="2200"/>
              </a:lnSpc>
            </a:pPr>
            <a:r>
              <a:rPr lang="de-CH" sz="1400" b="1">
                <a:latin typeface="Eyrhoavdoykqfqglrijbhcjkdbb" panose="020B0504030101020102" pitchFamily="34" charset="0"/>
              </a:rPr>
              <a:t>2002 PRD CTMS Sup &amp; Maint </a:t>
            </a:r>
            <a:r>
              <a:rPr lang="de-CH" sz="1400" b="1" smtClean="0">
                <a:latin typeface="Eyrhoavdoykqfqglrijbhcjkdbb" panose="020B0504030101020102" pitchFamily="34" charset="0"/>
              </a:rPr>
              <a:t>Jan-Feb	            </a:t>
            </a:r>
            <a:r>
              <a:rPr lang="de-CH" sz="1400" smtClean="0">
                <a:latin typeface="Eyrhoavdoykqfqglrijbhcjkdbb" panose="020B0504030101020102" pitchFamily="34" charset="0"/>
              </a:rPr>
              <a:t>02-0L</a:t>
            </a:r>
            <a:endParaRPr lang="de-CH" sz="1400">
              <a:latin typeface="Eyrhoavdoykqfqglrijbhcjkdbb" panose="020B0504030101020102" pitchFamily="34" charset="0"/>
            </a:endParaRPr>
          </a:p>
          <a:p>
            <a:pPr>
              <a:lnSpc>
                <a:spcPts val="2200"/>
              </a:lnSpc>
            </a:pPr>
            <a:r>
              <a:rPr lang="de-CH" sz="1400" smtClean="0">
                <a:latin typeface="Eyrhoavdoykqfqglrijbhcjkdbb" panose="020B0504030101020102" pitchFamily="34" charset="0"/>
              </a:rPr>
              <a:t>Sparte</a:t>
            </a:r>
            <a:r>
              <a:rPr lang="de-CH" sz="1400">
                <a:latin typeface="Eyrhoavdoykqfqglrijbhcjkdbb" panose="020B0504030101020102" pitchFamily="34" charset="0"/>
              </a:rPr>
              <a:t>: Bodyleasing</a:t>
            </a:r>
          </a:p>
          <a:p>
            <a:pPr>
              <a:lnSpc>
                <a:spcPts val="2200"/>
              </a:lnSpc>
            </a:pPr>
            <a:r>
              <a:rPr lang="de-CH" sz="1400">
                <a:latin typeface="Eyrhoavdoykqfqglrijbhcjkdbb" panose="020B0504030101020102" pitchFamily="34" charset="0"/>
              </a:rPr>
              <a:t>Kunde: JNJ </a:t>
            </a:r>
            <a:r>
              <a:rPr lang="de-CH" sz="1400" smtClean="0">
                <a:latin typeface="Eyrhoavdoykqfqglrijbhcjkdbb" panose="020B0504030101020102" pitchFamily="34" charset="0"/>
              </a:rPr>
              <a:t>PRD</a:t>
            </a:r>
            <a:endParaRPr lang="de-CH" sz="1400">
              <a:latin typeface="Eyrhoavdoykqfqglrijbhcjkdbb" panose="020B0504030101020102" pitchFamily="34" charset="0"/>
            </a:endParaRPr>
          </a:p>
          <a:p>
            <a:pPr>
              <a:lnSpc>
                <a:spcPts val="2200"/>
              </a:lnSpc>
            </a:pPr>
            <a:r>
              <a:rPr lang="de-CH" sz="1400">
                <a:latin typeface="Eyrhoavdoykqfqglrijbhcjkdbb" panose="020B0504030101020102" pitchFamily="34" charset="0"/>
              </a:rPr>
              <a:t>Verkäufer: Vo-Schneider, </a:t>
            </a:r>
            <a:r>
              <a:rPr lang="de-CH" sz="1400" smtClean="0">
                <a:latin typeface="Eyrhoavdoykqfqglrijbhcjkdbb" panose="020B0504030101020102" pitchFamily="34" charset="0"/>
              </a:rPr>
              <a:t>Phuong</a:t>
            </a:r>
            <a:endParaRPr lang="de-CH" sz="900">
              <a:latin typeface="Eyrhoavdoykqfqglrijbhcjkdbb" panose="020B0504030101020102" pitchFamily="34" charset="0"/>
            </a:endParaRPr>
          </a:p>
        </p:txBody>
      </p:sp>
      <p:cxnSp>
        <p:nvCxnSpPr>
          <p:cNvPr id="111" name="Straight Connector 110"/>
          <p:cNvCxnSpPr/>
          <p:nvPr/>
        </p:nvCxnSpPr>
        <p:spPr>
          <a:xfrm>
            <a:off x="6155283" y="12721951"/>
            <a:ext cx="5227277" cy="46487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9879075" y="12793959"/>
            <a:ext cx="1532792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100"/>
              </a:lnSpc>
            </a:pPr>
            <a:r>
              <a:rPr lang="de-CH" sz="1400" dirty="0" smtClean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51 Zeilen geladen</a:t>
            </a:r>
          </a:p>
          <a:p>
            <a:pPr>
              <a:lnSpc>
                <a:spcPts val="2100"/>
              </a:lnSpc>
            </a:pPr>
            <a:r>
              <a:rPr lang="de-CH" sz="1400" dirty="0" smtClean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Daten neu laden</a:t>
            </a:r>
            <a:endParaRPr lang="de-CH" sz="1400" dirty="0">
              <a:solidFill>
                <a:schemeClr val="bg1">
                  <a:lumMod val="50000"/>
                </a:schemeClr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6318346" y="12887766"/>
            <a:ext cx="482824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4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</a:t>
            </a:r>
          </a:p>
        </p:txBody>
      </p:sp>
      <p:cxnSp>
        <p:nvCxnSpPr>
          <p:cNvPr id="122" name="Straight Connector 121"/>
          <p:cNvCxnSpPr/>
          <p:nvPr/>
        </p:nvCxnSpPr>
        <p:spPr>
          <a:xfrm>
            <a:off x="9881678" y="12874293"/>
            <a:ext cx="0" cy="50400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6286695" y="3234129"/>
            <a:ext cx="5075428" cy="46320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3400"/>
              </a:lnSpc>
            </a:pPr>
            <a:r>
              <a:rPr lang="de-CH" sz="1400" b="1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 </a:t>
            </a:r>
            <a:r>
              <a:rPr lang="de-CH" sz="140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sortiert nach: Betreff </a:t>
            </a:r>
            <a:r>
              <a:rPr lang="de-CH" sz="1400" smtClean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                                                              </a:t>
            </a:r>
            <a:r>
              <a:rPr lang="de-CH" sz="1400">
                <a:solidFill>
                  <a:schemeClr val="bg1">
                    <a:lumMod val="50000"/>
                  </a:schemeClr>
                </a:solidFill>
                <a:latin typeface="FontAwesome" pitchFamily="2" charset="0"/>
              </a:rPr>
              <a:t></a:t>
            </a:r>
          </a:p>
        </p:txBody>
      </p:sp>
      <p:cxnSp>
        <p:nvCxnSpPr>
          <p:cNvPr id="104" name="Straight Connector 103"/>
          <p:cNvCxnSpPr/>
          <p:nvPr/>
        </p:nvCxnSpPr>
        <p:spPr>
          <a:xfrm flipV="1">
            <a:off x="6292995" y="3691571"/>
            <a:ext cx="4974038" cy="9948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 flipV="1">
            <a:off x="6155283" y="-23465"/>
            <a:ext cx="2754" cy="13490238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8245843" y="1061879"/>
            <a:ext cx="1221808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250000"/>
              </a:lnSpc>
            </a:pPr>
            <a:r>
              <a:rPr lang="de-CH" sz="1600" smtClean="0">
                <a:latin typeface="Eyrhoavdoykqfqglrijbhcjkdbb" pitchFamily="34" charset="0"/>
              </a:rPr>
              <a:t>Eigene Sicht</a:t>
            </a:r>
          </a:p>
          <a:p>
            <a:pPr algn="ctr">
              <a:lnSpc>
                <a:spcPct val="250000"/>
              </a:lnSpc>
            </a:pPr>
            <a:r>
              <a:rPr lang="de-CH" sz="1600" smtClean="0">
                <a:latin typeface="Eyrhoavdoykqfqglrijbhcjkdbb" pitchFamily="34" charset="0"/>
              </a:rPr>
              <a:t>Firmen</a:t>
            </a:r>
          </a:p>
          <a:p>
            <a:pPr algn="ctr">
              <a:lnSpc>
                <a:spcPct val="250000"/>
              </a:lnSpc>
            </a:pPr>
            <a:r>
              <a:rPr lang="de-CH" sz="1600" smtClean="0">
                <a:latin typeface="Eyrhoavdoykqfqglrijbhcjkdbb" pitchFamily="34" charset="0"/>
              </a:rPr>
              <a:t>Firma ABC</a:t>
            </a:r>
            <a:endParaRPr lang="de-CH" sz="1600">
              <a:latin typeface="Eyrhoavdoykqfqglrijbhcjkdbb" pitchFamily="34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6194203" y="1748034"/>
            <a:ext cx="5238074" cy="172717"/>
            <a:chOff x="538659" y="4521423"/>
            <a:chExt cx="5238074" cy="172717"/>
          </a:xfrm>
        </p:grpSpPr>
        <p:cxnSp>
          <p:nvCxnSpPr>
            <p:cNvPr id="44" name="Straight Connector 43"/>
            <p:cNvCxnSpPr/>
            <p:nvPr/>
          </p:nvCxnSpPr>
          <p:spPr>
            <a:xfrm>
              <a:off x="538659" y="4521423"/>
              <a:ext cx="2451857" cy="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3346971" y="4521423"/>
              <a:ext cx="2429762" cy="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oup 7"/>
            <p:cNvGrpSpPr/>
            <p:nvPr/>
          </p:nvGrpSpPr>
          <p:grpSpPr>
            <a:xfrm>
              <a:off x="2990516" y="4521423"/>
              <a:ext cx="356455" cy="172717"/>
              <a:chOff x="1515092" y="5161111"/>
              <a:chExt cx="622091" cy="301429"/>
            </a:xfrm>
          </p:grpSpPr>
          <p:cxnSp>
            <p:nvCxnSpPr>
              <p:cNvPr id="47" name="Straight Connector 46"/>
              <p:cNvCxnSpPr/>
              <p:nvPr/>
            </p:nvCxnSpPr>
            <p:spPr>
              <a:xfrm>
                <a:off x="1515092" y="5161111"/>
                <a:ext cx="319711" cy="286129"/>
              </a:xfrm>
              <a:prstGeom prst="line">
                <a:avLst/>
              </a:prstGeom>
              <a:ln w="1905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 flipH="1">
                <a:off x="1834803" y="5176411"/>
                <a:ext cx="302380" cy="286129"/>
              </a:xfrm>
              <a:prstGeom prst="line">
                <a:avLst/>
              </a:prstGeom>
              <a:ln w="1905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7" name="Group 56"/>
          <p:cNvGrpSpPr/>
          <p:nvPr/>
        </p:nvGrpSpPr>
        <p:grpSpPr>
          <a:xfrm>
            <a:off x="6194203" y="2361044"/>
            <a:ext cx="5238074" cy="172717"/>
            <a:chOff x="538659" y="4521423"/>
            <a:chExt cx="5238074" cy="172717"/>
          </a:xfrm>
        </p:grpSpPr>
        <p:cxnSp>
          <p:nvCxnSpPr>
            <p:cNvPr id="58" name="Straight Connector 57"/>
            <p:cNvCxnSpPr/>
            <p:nvPr/>
          </p:nvCxnSpPr>
          <p:spPr>
            <a:xfrm>
              <a:off x="538659" y="4521423"/>
              <a:ext cx="2451857" cy="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3346971" y="4521423"/>
              <a:ext cx="2429762" cy="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1" name="Group 60"/>
            <p:cNvGrpSpPr/>
            <p:nvPr/>
          </p:nvGrpSpPr>
          <p:grpSpPr>
            <a:xfrm>
              <a:off x="2990516" y="4521423"/>
              <a:ext cx="356455" cy="172717"/>
              <a:chOff x="1515092" y="5161111"/>
              <a:chExt cx="622091" cy="301429"/>
            </a:xfrm>
          </p:grpSpPr>
          <p:cxnSp>
            <p:nvCxnSpPr>
              <p:cNvPr id="62" name="Straight Connector 61"/>
              <p:cNvCxnSpPr/>
              <p:nvPr/>
            </p:nvCxnSpPr>
            <p:spPr>
              <a:xfrm>
                <a:off x="1515092" y="5161111"/>
                <a:ext cx="319711" cy="286129"/>
              </a:xfrm>
              <a:prstGeom prst="line">
                <a:avLst/>
              </a:prstGeom>
              <a:ln w="1905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 flipH="1">
                <a:off x="1834803" y="5176411"/>
                <a:ext cx="302380" cy="286129"/>
              </a:xfrm>
              <a:prstGeom prst="line">
                <a:avLst/>
              </a:prstGeom>
              <a:ln w="1905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73" name="Straight Connector 72"/>
          <p:cNvCxnSpPr/>
          <p:nvPr/>
        </p:nvCxnSpPr>
        <p:spPr>
          <a:xfrm>
            <a:off x="6155283" y="3000871"/>
            <a:ext cx="5262053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0667396" y="4627438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400" smtClean="0">
                <a:latin typeface="FontAwesome" pitchFamily="2" charset="0"/>
              </a:rPr>
              <a:t></a:t>
            </a:r>
            <a:endParaRPr lang="de-CH" sz="2400">
              <a:latin typeface="FontAwesome" pitchFamily="2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10667396" y="599559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400" smtClean="0">
                <a:latin typeface="FontAwesome" pitchFamily="2" charset="0"/>
              </a:rPr>
              <a:t></a:t>
            </a:r>
            <a:endParaRPr lang="de-CH" sz="2400">
              <a:latin typeface="FontAwesome" pitchFamily="2" charset="0"/>
            </a:endParaRPr>
          </a:p>
        </p:txBody>
      </p:sp>
      <p:sp>
        <p:nvSpPr>
          <p:cNvPr id="45" name="Rechteck 18"/>
          <p:cNvSpPr/>
          <p:nvPr/>
        </p:nvSpPr>
        <p:spPr>
          <a:xfrm>
            <a:off x="6175277" y="-23465"/>
            <a:ext cx="5251858" cy="632832"/>
          </a:xfrm>
          <a:prstGeom prst="rect">
            <a:avLst/>
          </a:prstGeom>
          <a:solidFill>
            <a:srgbClr val="0082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3000" dirty="0"/>
          </a:p>
        </p:txBody>
      </p:sp>
      <p:pic>
        <p:nvPicPr>
          <p:cNvPr id="4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6944" y="64731"/>
            <a:ext cx="447675" cy="447675"/>
          </a:xfrm>
          <a:prstGeom prst="rect">
            <a:avLst/>
          </a:prstGeom>
          <a:noFill/>
          <a:ln w="9525">
            <a:solidFill>
              <a:srgbClr val="005E74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9" name="Rechteck 21"/>
          <p:cNvSpPr/>
          <p:nvPr/>
        </p:nvSpPr>
        <p:spPr>
          <a:xfrm>
            <a:off x="6318346" y="6427"/>
            <a:ext cx="1192955" cy="528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3400"/>
              </a:lnSpc>
            </a:pPr>
            <a:r>
              <a:rPr lang="de-CH" sz="1600" smtClean="0">
                <a:solidFill>
                  <a:schemeClr val="bg1"/>
                </a:solidFill>
                <a:latin typeface="FontAwesome" pitchFamily="2" charset="0"/>
              </a:rPr>
              <a:t>  </a:t>
            </a:r>
            <a:r>
              <a:rPr lang="de-CH" sz="1600" b="1" smtClean="0">
                <a:solidFill>
                  <a:schemeClr val="bg1"/>
                </a:solidFill>
                <a:latin typeface="Eyrhoavdoykqfqglrijbhcjkdbb" pitchFamily="34" charset="0"/>
              </a:rPr>
              <a:t>Aufträge</a:t>
            </a:r>
            <a:endParaRPr lang="de-CH" sz="1600" b="1">
              <a:solidFill>
                <a:schemeClr val="bg1"/>
              </a:solidFill>
              <a:latin typeface="Eyrhoavdoykqfqglrijbhcjkdbb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8700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roup 99"/>
          <p:cNvGrpSpPr/>
          <p:nvPr/>
        </p:nvGrpSpPr>
        <p:grpSpPr>
          <a:xfrm>
            <a:off x="21865161" y="215586"/>
            <a:ext cx="216000" cy="197118"/>
            <a:chOff x="14724235" y="81297"/>
            <a:chExt cx="648072" cy="427448"/>
          </a:xfrm>
        </p:grpSpPr>
        <p:sp>
          <p:nvSpPr>
            <p:cNvPr id="101" name="Rectangle 100"/>
            <p:cNvSpPr/>
            <p:nvPr/>
          </p:nvSpPr>
          <p:spPr>
            <a:xfrm>
              <a:off x="14724235" y="81297"/>
              <a:ext cx="648072" cy="92168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14724235" y="248937"/>
              <a:ext cx="648072" cy="92168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14724235" y="416577"/>
              <a:ext cx="648072" cy="92168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sp>
        <p:nvSpPr>
          <p:cNvPr id="54" name="TextBox 53"/>
          <p:cNvSpPr txBox="1"/>
          <p:nvPr/>
        </p:nvSpPr>
        <p:spPr>
          <a:xfrm>
            <a:off x="11047884" y="3821987"/>
            <a:ext cx="4962044" cy="1265481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ts val="2200"/>
              </a:lnSpc>
            </a:pPr>
            <a:r>
              <a:rPr lang="de-CH" sz="1400" b="1">
                <a:latin typeface="Eyrhoavdoykqfqglrijbhcjkdbb" panose="020B0504030101020102" pitchFamily="34" charset="0"/>
              </a:rPr>
              <a:t>2002 PRD CTMS Sup &amp; Maint </a:t>
            </a:r>
            <a:r>
              <a:rPr lang="de-CH" sz="1400" b="1" smtClean="0">
                <a:latin typeface="Eyrhoavdoykqfqglrijbhcjkdbb" panose="020B0504030101020102" pitchFamily="34" charset="0"/>
              </a:rPr>
              <a:t>Jan-Feb                                 </a:t>
            </a:r>
            <a:r>
              <a:rPr lang="de-CH" sz="1400" smtClean="0">
                <a:latin typeface="Eyrhoavdoykqfqglrijbhcjkdbb" panose="020B0504030101020102" pitchFamily="34" charset="0"/>
              </a:rPr>
              <a:t>02-0L</a:t>
            </a:r>
            <a:endParaRPr lang="de-CH" sz="1400">
              <a:latin typeface="Eyrhoavdoykqfqglrijbhcjkdbb" panose="020B0504030101020102" pitchFamily="34" charset="0"/>
            </a:endParaRPr>
          </a:p>
          <a:p>
            <a:pPr>
              <a:lnSpc>
                <a:spcPts val="2200"/>
              </a:lnSpc>
            </a:pPr>
            <a:r>
              <a:rPr lang="de-CH" sz="1400" smtClean="0">
                <a:latin typeface="Eyrhoavdoykqfqglrijbhcjkdbb" panose="020B0504030101020102" pitchFamily="34" charset="0"/>
              </a:rPr>
              <a:t>Sparte</a:t>
            </a:r>
            <a:r>
              <a:rPr lang="de-CH" sz="1400">
                <a:latin typeface="Eyrhoavdoykqfqglrijbhcjkdbb" panose="020B0504030101020102" pitchFamily="34" charset="0"/>
              </a:rPr>
              <a:t>: Bodyleasing</a:t>
            </a:r>
          </a:p>
          <a:p>
            <a:pPr>
              <a:lnSpc>
                <a:spcPts val="2200"/>
              </a:lnSpc>
            </a:pPr>
            <a:r>
              <a:rPr lang="de-CH" sz="1400">
                <a:latin typeface="Eyrhoavdoykqfqglrijbhcjkdbb" panose="020B0504030101020102" pitchFamily="34" charset="0"/>
              </a:rPr>
              <a:t>Kunde: JNJ </a:t>
            </a:r>
            <a:r>
              <a:rPr lang="de-CH" sz="1400" smtClean="0">
                <a:latin typeface="Eyrhoavdoykqfqglrijbhcjkdbb" panose="020B0504030101020102" pitchFamily="34" charset="0"/>
              </a:rPr>
              <a:t>PRD</a:t>
            </a:r>
            <a:endParaRPr lang="de-CH" sz="1400">
              <a:latin typeface="Eyrhoavdoykqfqglrijbhcjkdbb" panose="020B0504030101020102" pitchFamily="34" charset="0"/>
            </a:endParaRPr>
          </a:p>
          <a:p>
            <a:pPr>
              <a:lnSpc>
                <a:spcPts val="2200"/>
              </a:lnSpc>
            </a:pPr>
            <a:r>
              <a:rPr lang="de-CH" sz="1400">
                <a:latin typeface="Eyrhoavdoykqfqglrijbhcjkdbb" panose="020B0504030101020102" pitchFamily="34" charset="0"/>
              </a:rPr>
              <a:t>Verkäufer: Vo-Schneider, </a:t>
            </a:r>
            <a:r>
              <a:rPr lang="de-CH" sz="1400" smtClean="0">
                <a:latin typeface="Eyrhoavdoykqfqglrijbhcjkdbb" panose="020B0504030101020102" pitchFamily="34" charset="0"/>
              </a:rPr>
              <a:t>Phuong</a:t>
            </a:r>
            <a:endParaRPr lang="de-CH" sz="900">
              <a:latin typeface="Eyrhoavdoykqfqglrijbhcjkdbb" panose="020B0504030101020102" pitchFamily="34" charset="0"/>
            </a:endParaRPr>
          </a:p>
        </p:txBody>
      </p:sp>
      <p:sp>
        <p:nvSpPr>
          <p:cNvPr id="55" name="Rechteck 18"/>
          <p:cNvSpPr/>
          <p:nvPr/>
        </p:nvSpPr>
        <p:spPr>
          <a:xfrm>
            <a:off x="10927805" y="-23465"/>
            <a:ext cx="5251858" cy="632832"/>
          </a:xfrm>
          <a:prstGeom prst="rect">
            <a:avLst/>
          </a:prstGeom>
          <a:solidFill>
            <a:srgbClr val="0082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3000" dirty="0"/>
          </a:p>
        </p:txBody>
      </p:sp>
      <p:cxnSp>
        <p:nvCxnSpPr>
          <p:cNvPr id="56" name="Straight Connector 55"/>
          <p:cNvCxnSpPr/>
          <p:nvPr/>
        </p:nvCxnSpPr>
        <p:spPr>
          <a:xfrm flipH="1" flipV="1">
            <a:off x="16168462" y="-23465"/>
            <a:ext cx="2754" cy="13490238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9472" y="34251"/>
            <a:ext cx="447675" cy="447675"/>
          </a:xfrm>
          <a:prstGeom prst="rect">
            <a:avLst/>
          </a:prstGeom>
          <a:noFill/>
          <a:ln w="9525">
            <a:solidFill>
              <a:srgbClr val="005E74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63" name="Rechteck 21"/>
          <p:cNvSpPr/>
          <p:nvPr/>
        </p:nvSpPr>
        <p:spPr>
          <a:xfrm>
            <a:off x="11070874" y="727203"/>
            <a:ext cx="237436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600" smtClean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Neuer Auftrag anlegen </a:t>
            </a:r>
            <a:r>
              <a:rPr lang="de-CH" sz="1600" smtClean="0">
                <a:solidFill>
                  <a:srgbClr val="60B1C4"/>
                </a:solidFill>
                <a:latin typeface="FontAwesome" pitchFamily="2" charset="0"/>
              </a:rPr>
              <a:t></a:t>
            </a:r>
            <a:endParaRPr lang="de-CH" sz="1600">
              <a:solidFill>
                <a:srgbClr val="60B1C4"/>
              </a:solidFill>
              <a:latin typeface="FontAwesome" pitchFamily="2" charset="0"/>
            </a:endParaRPr>
          </a:p>
        </p:txBody>
      </p:sp>
      <p:cxnSp>
        <p:nvCxnSpPr>
          <p:cNvPr id="64" name="Straight Connector 63"/>
          <p:cNvCxnSpPr/>
          <p:nvPr/>
        </p:nvCxnSpPr>
        <p:spPr>
          <a:xfrm>
            <a:off x="11070874" y="6457255"/>
            <a:ext cx="470431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ounded Rectangle 64"/>
          <p:cNvSpPr/>
          <p:nvPr/>
        </p:nvSpPr>
        <p:spPr>
          <a:xfrm>
            <a:off x="11053471" y="3818818"/>
            <a:ext cx="4995094" cy="1284799"/>
          </a:xfrm>
          <a:prstGeom prst="roundRect">
            <a:avLst>
              <a:gd name="adj" fmla="val 4091"/>
            </a:avLst>
          </a:prstGeom>
          <a:noFill/>
          <a:ln w="28575">
            <a:solidFill>
              <a:schemeClr val="accent5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5642" tIns="67821" rIns="135642" bIns="67821" rtlCol="0" anchor="ctr"/>
          <a:lstStyle/>
          <a:p>
            <a:pPr algn="ctr"/>
            <a:endParaRPr lang="de-CH"/>
          </a:p>
        </p:txBody>
      </p:sp>
      <p:sp>
        <p:nvSpPr>
          <p:cNvPr id="67" name="Rechteck 21"/>
          <p:cNvSpPr/>
          <p:nvPr/>
        </p:nvSpPr>
        <p:spPr>
          <a:xfrm>
            <a:off x="11070874" y="6427"/>
            <a:ext cx="1192955" cy="4694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3400"/>
              </a:lnSpc>
            </a:pPr>
            <a:r>
              <a:rPr lang="de-CH" sz="1600">
                <a:solidFill>
                  <a:schemeClr val="bg1"/>
                </a:solidFill>
                <a:latin typeface="FontAwesome" pitchFamily="2" charset="0"/>
              </a:rPr>
              <a:t> </a:t>
            </a:r>
            <a:r>
              <a:rPr lang="de-CH" sz="1600" smtClean="0">
                <a:solidFill>
                  <a:schemeClr val="bg1"/>
                </a:solidFill>
                <a:latin typeface="FontAwesome" pitchFamily="2" charset="0"/>
              </a:rPr>
              <a:t> </a:t>
            </a:r>
            <a:r>
              <a:rPr lang="de-CH" sz="1600" b="1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Aufträge</a:t>
            </a:r>
            <a:endParaRPr lang="de-CH" sz="2000">
              <a:solidFill>
                <a:schemeClr val="bg1"/>
              </a:solidFill>
              <a:latin typeface="FontAwesome" pitchFamily="2" charset="0"/>
            </a:endParaRPr>
          </a:p>
        </p:txBody>
      </p:sp>
      <p:cxnSp>
        <p:nvCxnSpPr>
          <p:cNvPr id="68" name="Straight Connector 67"/>
          <p:cNvCxnSpPr/>
          <p:nvPr/>
        </p:nvCxnSpPr>
        <p:spPr>
          <a:xfrm>
            <a:off x="10946731" y="1200671"/>
            <a:ext cx="5223108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11032587" y="5191774"/>
            <a:ext cx="5061781" cy="1265481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ts val="2200"/>
              </a:lnSpc>
            </a:pPr>
            <a:r>
              <a:rPr lang="de-CH" sz="1400" b="1">
                <a:latin typeface="Eyrhoavdoykqfqglrijbhcjkdbb" panose="020B0504030101020102" pitchFamily="34" charset="0"/>
              </a:rPr>
              <a:t>2002 PRD CTMS Sup &amp; Maint </a:t>
            </a:r>
            <a:r>
              <a:rPr lang="de-CH" sz="1400" b="1" smtClean="0">
                <a:latin typeface="Eyrhoavdoykqfqglrijbhcjkdbb" panose="020B0504030101020102" pitchFamily="34" charset="0"/>
              </a:rPr>
              <a:t>Jan-Feb	            </a:t>
            </a:r>
            <a:r>
              <a:rPr lang="de-CH" sz="1400" smtClean="0">
                <a:latin typeface="Eyrhoavdoykqfqglrijbhcjkdbb" panose="020B0504030101020102" pitchFamily="34" charset="0"/>
              </a:rPr>
              <a:t>02-0L</a:t>
            </a:r>
            <a:endParaRPr lang="de-CH" sz="1400">
              <a:latin typeface="Eyrhoavdoykqfqglrijbhcjkdbb" panose="020B0504030101020102" pitchFamily="34" charset="0"/>
            </a:endParaRPr>
          </a:p>
          <a:p>
            <a:pPr>
              <a:lnSpc>
                <a:spcPts val="2200"/>
              </a:lnSpc>
            </a:pPr>
            <a:r>
              <a:rPr lang="de-CH" sz="1400" smtClean="0">
                <a:latin typeface="Eyrhoavdoykqfqglrijbhcjkdbb" panose="020B0504030101020102" pitchFamily="34" charset="0"/>
              </a:rPr>
              <a:t>Sparte</a:t>
            </a:r>
            <a:r>
              <a:rPr lang="de-CH" sz="1400">
                <a:latin typeface="Eyrhoavdoykqfqglrijbhcjkdbb" panose="020B0504030101020102" pitchFamily="34" charset="0"/>
              </a:rPr>
              <a:t>: Bodyleasing</a:t>
            </a:r>
          </a:p>
          <a:p>
            <a:pPr>
              <a:lnSpc>
                <a:spcPts val="2200"/>
              </a:lnSpc>
            </a:pPr>
            <a:r>
              <a:rPr lang="de-CH" sz="1400">
                <a:latin typeface="Eyrhoavdoykqfqglrijbhcjkdbb" panose="020B0504030101020102" pitchFamily="34" charset="0"/>
              </a:rPr>
              <a:t>Kunde: JNJ </a:t>
            </a:r>
            <a:r>
              <a:rPr lang="de-CH" sz="1400" smtClean="0">
                <a:latin typeface="Eyrhoavdoykqfqglrijbhcjkdbb" panose="020B0504030101020102" pitchFamily="34" charset="0"/>
              </a:rPr>
              <a:t>PRD</a:t>
            </a:r>
            <a:endParaRPr lang="de-CH" sz="1400">
              <a:latin typeface="Eyrhoavdoykqfqglrijbhcjkdbb" panose="020B0504030101020102" pitchFamily="34" charset="0"/>
            </a:endParaRPr>
          </a:p>
          <a:p>
            <a:pPr>
              <a:lnSpc>
                <a:spcPts val="2200"/>
              </a:lnSpc>
            </a:pPr>
            <a:r>
              <a:rPr lang="de-CH" sz="1400">
                <a:latin typeface="Eyrhoavdoykqfqglrijbhcjkdbb" panose="020B0504030101020102" pitchFamily="34" charset="0"/>
              </a:rPr>
              <a:t>Verkäufer: Vo-Schneider, </a:t>
            </a:r>
            <a:r>
              <a:rPr lang="de-CH" sz="1400" smtClean="0">
                <a:latin typeface="Eyrhoavdoykqfqglrijbhcjkdbb" panose="020B0504030101020102" pitchFamily="34" charset="0"/>
              </a:rPr>
              <a:t>Phuong</a:t>
            </a:r>
            <a:endParaRPr lang="de-CH" sz="900">
              <a:latin typeface="Eyrhoavdoykqfqglrijbhcjkdbb" panose="020B0504030101020102" pitchFamily="34" charset="0"/>
            </a:endParaRPr>
          </a:p>
        </p:txBody>
      </p:sp>
      <p:cxnSp>
        <p:nvCxnSpPr>
          <p:cNvPr id="76" name="Straight Connector 75"/>
          <p:cNvCxnSpPr/>
          <p:nvPr/>
        </p:nvCxnSpPr>
        <p:spPr>
          <a:xfrm>
            <a:off x="10907811" y="12721951"/>
            <a:ext cx="5227277" cy="46487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14631603" y="12793959"/>
            <a:ext cx="1532792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100"/>
              </a:lnSpc>
            </a:pPr>
            <a:r>
              <a:rPr lang="de-CH" sz="1400" dirty="0" smtClean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51 Zeilen geladen</a:t>
            </a:r>
          </a:p>
          <a:p>
            <a:pPr>
              <a:lnSpc>
                <a:spcPts val="2100"/>
              </a:lnSpc>
            </a:pPr>
            <a:r>
              <a:rPr lang="de-CH" sz="1400" dirty="0" smtClean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Daten neu laden</a:t>
            </a:r>
            <a:endParaRPr lang="de-CH" sz="1400" dirty="0">
              <a:solidFill>
                <a:schemeClr val="bg1">
                  <a:lumMod val="50000"/>
                </a:schemeClr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11070874" y="12887766"/>
            <a:ext cx="482824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4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</a:t>
            </a:r>
          </a:p>
        </p:txBody>
      </p:sp>
      <p:cxnSp>
        <p:nvCxnSpPr>
          <p:cNvPr id="80" name="Straight Connector 79"/>
          <p:cNvCxnSpPr/>
          <p:nvPr/>
        </p:nvCxnSpPr>
        <p:spPr>
          <a:xfrm>
            <a:off x="14634206" y="12874293"/>
            <a:ext cx="0" cy="50400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11039223" y="3234129"/>
            <a:ext cx="5075428" cy="46320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3400"/>
              </a:lnSpc>
            </a:pPr>
            <a:r>
              <a:rPr lang="de-CH" sz="1400" b="1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 </a:t>
            </a:r>
            <a:r>
              <a:rPr lang="de-CH" sz="140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sortiert nach: Betreff </a:t>
            </a:r>
            <a:r>
              <a:rPr lang="de-CH" sz="1400" smtClean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                                                              </a:t>
            </a:r>
            <a:r>
              <a:rPr lang="de-CH" sz="1400">
                <a:solidFill>
                  <a:schemeClr val="bg1">
                    <a:lumMod val="50000"/>
                  </a:schemeClr>
                </a:solidFill>
                <a:latin typeface="FontAwesome" pitchFamily="2" charset="0"/>
              </a:rPr>
              <a:t></a:t>
            </a:r>
          </a:p>
        </p:txBody>
      </p:sp>
      <p:cxnSp>
        <p:nvCxnSpPr>
          <p:cNvPr id="83" name="Straight Connector 82"/>
          <p:cNvCxnSpPr/>
          <p:nvPr/>
        </p:nvCxnSpPr>
        <p:spPr>
          <a:xfrm flipV="1">
            <a:off x="11045523" y="3691571"/>
            <a:ext cx="4974038" cy="9948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flipH="1" flipV="1">
            <a:off x="10926861" y="-23465"/>
            <a:ext cx="2754" cy="13490238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12998371" y="1061879"/>
            <a:ext cx="1221808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250000"/>
              </a:lnSpc>
            </a:pPr>
            <a:r>
              <a:rPr lang="de-CH" sz="1600" smtClean="0">
                <a:latin typeface="Eyrhoavdoykqfqglrijbhcjkdbb" pitchFamily="34" charset="0"/>
              </a:rPr>
              <a:t>Eigene Sicht</a:t>
            </a:r>
          </a:p>
          <a:p>
            <a:pPr algn="ctr">
              <a:lnSpc>
                <a:spcPct val="250000"/>
              </a:lnSpc>
            </a:pPr>
            <a:r>
              <a:rPr lang="de-CH" sz="1600" smtClean="0">
                <a:latin typeface="Eyrhoavdoykqfqglrijbhcjkdbb" pitchFamily="34" charset="0"/>
              </a:rPr>
              <a:t>Firmen</a:t>
            </a:r>
          </a:p>
          <a:p>
            <a:pPr algn="ctr">
              <a:lnSpc>
                <a:spcPct val="250000"/>
              </a:lnSpc>
            </a:pPr>
            <a:r>
              <a:rPr lang="de-CH" sz="1600" smtClean="0">
                <a:latin typeface="Eyrhoavdoykqfqglrijbhcjkdbb" pitchFamily="34" charset="0"/>
              </a:rPr>
              <a:t>Firma ABC</a:t>
            </a:r>
            <a:endParaRPr lang="de-CH" sz="1600">
              <a:latin typeface="Eyrhoavdoykqfqglrijbhcjkdbb" pitchFamily="34" charset="0"/>
            </a:endParaRPr>
          </a:p>
        </p:txBody>
      </p:sp>
      <p:grpSp>
        <p:nvGrpSpPr>
          <p:cNvPr id="90" name="Group 89"/>
          <p:cNvGrpSpPr/>
          <p:nvPr/>
        </p:nvGrpSpPr>
        <p:grpSpPr>
          <a:xfrm>
            <a:off x="10946731" y="1748034"/>
            <a:ext cx="5238074" cy="172717"/>
            <a:chOff x="538659" y="4521423"/>
            <a:chExt cx="5238074" cy="172717"/>
          </a:xfrm>
        </p:grpSpPr>
        <p:cxnSp>
          <p:nvCxnSpPr>
            <p:cNvPr id="91" name="Straight Connector 90"/>
            <p:cNvCxnSpPr/>
            <p:nvPr/>
          </p:nvCxnSpPr>
          <p:spPr>
            <a:xfrm>
              <a:off x="538659" y="4521423"/>
              <a:ext cx="2451857" cy="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3346971" y="4521423"/>
              <a:ext cx="2429762" cy="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3" name="Group 92"/>
            <p:cNvGrpSpPr/>
            <p:nvPr/>
          </p:nvGrpSpPr>
          <p:grpSpPr>
            <a:xfrm>
              <a:off x="2990516" y="4521423"/>
              <a:ext cx="356455" cy="172717"/>
              <a:chOff x="1515092" y="5161111"/>
              <a:chExt cx="622091" cy="301429"/>
            </a:xfrm>
          </p:grpSpPr>
          <p:cxnSp>
            <p:nvCxnSpPr>
              <p:cNvPr id="94" name="Straight Connector 93"/>
              <p:cNvCxnSpPr/>
              <p:nvPr/>
            </p:nvCxnSpPr>
            <p:spPr>
              <a:xfrm>
                <a:off x="1515092" y="5161111"/>
                <a:ext cx="319711" cy="286129"/>
              </a:xfrm>
              <a:prstGeom prst="line">
                <a:avLst/>
              </a:prstGeom>
              <a:ln w="1905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/>
            </p:nvCxnSpPr>
            <p:spPr>
              <a:xfrm flipH="1">
                <a:off x="1834803" y="5176411"/>
                <a:ext cx="302380" cy="286129"/>
              </a:xfrm>
              <a:prstGeom prst="line">
                <a:avLst/>
              </a:prstGeom>
              <a:ln w="1905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6" name="Group 95"/>
          <p:cNvGrpSpPr/>
          <p:nvPr/>
        </p:nvGrpSpPr>
        <p:grpSpPr>
          <a:xfrm>
            <a:off x="10946731" y="2361044"/>
            <a:ext cx="5238074" cy="172717"/>
            <a:chOff x="538659" y="4521423"/>
            <a:chExt cx="5238074" cy="172717"/>
          </a:xfrm>
        </p:grpSpPr>
        <p:cxnSp>
          <p:nvCxnSpPr>
            <p:cNvPr id="97" name="Straight Connector 96"/>
            <p:cNvCxnSpPr/>
            <p:nvPr/>
          </p:nvCxnSpPr>
          <p:spPr>
            <a:xfrm>
              <a:off x="538659" y="4521423"/>
              <a:ext cx="2451857" cy="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>
              <a:off x="3346971" y="4521423"/>
              <a:ext cx="2429762" cy="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2" name="Group 101"/>
            <p:cNvGrpSpPr/>
            <p:nvPr/>
          </p:nvGrpSpPr>
          <p:grpSpPr>
            <a:xfrm>
              <a:off x="2990516" y="4521423"/>
              <a:ext cx="356455" cy="172717"/>
              <a:chOff x="1515092" y="5161111"/>
              <a:chExt cx="622091" cy="301429"/>
            </a:xfrm>
          </p:grpSpPr>
          <p:cxnSp>
            <p:nvCxnSpPr>
              <p:cNvPr id="107" name="Straight Connector 106"/>
              <p:cNvCxnSpPr/>
              <p:nvPr/>
            </p:nvCxnSpPr>
            <p:spPr>
              <a:xfrm>
                <a:off x="1515092" y="5161111"/>
                <a:ext cx="319711" cy="286129"/>
              </a:xfrm>
              <a:prstGeom prst="line">
                <a:avLst/>
              </a:prstGeom>
              <a:ln w="1905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/>
            </p:nvCxnSpPr>
            <p:spPr>
              <a:xfrm flipH="1">
                <a:off x="1834803" y="5176411"/>
                <a:ext cx="302380" cy="286129"/>
              </a:xfrm>
              <a:prstGeom prst="line">
                <a:avLst/>
              </a:prstGeom>
              <a:ln w="1905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09" name="Straight Connector 108"/>
          <p:cNvCxnSpPr/>
          <p:nvPr/>
        </p:nvCxnSpPr>
        <p:spPr>
          <a:xfrm>
            <a:off x="10907811" y="3000871"/>
            <a:ext cx="5262053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15419924" y="4627438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400" smtClean="0">
                <a:latin typeface="FontAwesome" pitchFamily="2" charset="0"/>
              </a:rPr>
              <a:t></a:t>
            </a:r>
            <a:endParaRPr lang="de-CH" sz="2400">
              <a:latin typeface="FontAwesome" pitchFamily="2" charset="0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15419924" y="599559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400" smtClean="0">
                <a:latin typeface="FontAwesome" pitchFamily="2" charset="0"/>
              </a:rPr>
              <a:t></a:t>
            </a:r>
            <a:endParaRPr lang="de-CH" sz="2400">
              <a:latin typeface="FontAwesome" pitchFamily="2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11483875" y="-23465"/>
            <a:ext cx="4824536" cy="159137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0" name="Rectangle 119"/>
          <p:cNvSpPr/>
          <p:nvPr/>
        </p:nvSpPr>
        <p:spPr>
          <a:xfrm>
            <a:off x="6102325" y="-23465"/>
            <a:ext cx="4824536" cy="13522264"/>
          </a:xfrm>
          <a:prstGeom prst="rect">
            <a:avLst/>
          </a:prstGeom>
          <a:solidFill>
            <a:schemeClr val="bg1"/>
          </a:solidFill>
          <a:ln>
            <a:solidFill>
              <a:srgbClr val="51AA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121" name="Straight Connector 120"/>
          <p:cNvCxnSpPr/>
          <p:nvPr/>
        </p:nvCxnSpPr>
        <p:spPr>
          <a:xfrm flipH="1" flipV="1">
            <a:off x="6106392" y="-23465"/>
            <a:ext cx="2754" cy="13490238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6089795" y="-23465"/>
            <a:ext cx="4839886" cy="135222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6" name="Rectangle 45"/>
          <p:cNvSpPr/>
          <p:nvPr/>
        </p:nvSpPr>
        <p:spPr>
          <a:xfrm>
            <a:off x="6426356" y="268233"/>
            <a:ext cx="4276864" cy="428382"/>
          </a:xfrm>
          <a:prstGeom prst="rect">
            <a:avLst/>
          </a:prstGeom>
          <a:solidFill>
            <a:srgbClr val="0098BC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800">
                <a:solidFill>
                  <a:schemeClr val="bg1"/>
                </a:solidFill>
                <a:latin typeface="FontAwesome" pitchFamily="2" charset="0"/>
              </a:rPr>
              <a:t></a:t>
            </a:r>
            <a:endParaRPr lang="de-CH" sz="1800"/>
          </a:p>
        </p:txBody>
      </p:sp>
      <p:sp>
        <p:nvSpPr>
          <p:cNvPr id="47" name="TextBox 46"/>
          <p:cNvSpPr txBox="1"/>
          <p:nvPr/>
        </p:nvSpPr>
        <p:spPr>
          <a:xfrm>
            <a:off x="6140174" y="105311"/>
            <a:ext cx="2383485" cy="6784940"/>
          </a:xfrm>
          <a:prstGeom prst="rect">
            <a:avLst/>
          </a:prstGeom>
          <a:noFill/>
        </p:spPr>
        <p:txBody>
          <a:bodyPr wrap="none" lIns="135642" tIns="67821" rIns="135642" bIns="67821" rtlCol="0">
            <a:spAutoFit/>
          </a:bodyPr>
          <a:lstStyle/>
          <a:p>
            <a:endParaRPr lang="de-CH" sz="1800" b="1" smtClean="0">
              <a:solidFill>
                <a:schemeClr val="bg1"/>
              </a:solidFill>
              <a:latin typeface="Eyrhoavdoykqfqglrijbhcjkdbb" panose="020B0504030101020102" pitchFamily="34" charset="0"/>
            </a:endParaRPr>
          </a:p>
          <a:p>
            <a:endParaRPr lang="de-CH" sz="1800" smtClean="0">
              <a:solidFill>
                <a:schemeClr val="bg1"/>
              </a:solidFill>
              <a:latin typeface="Eyrhoavdoykqfqglrijbhcjkdbb" panose="020B0504030101020102" pitchFamily="34" charset="0"/>
            </a:endParaRPr>
          </a:p>
          <a:p>
            <a:endParaRPr lang="de-CH" sz="1800" smtClean="0">
              <a:solidFill>
                <a:schemeClr val="bg1"/>
              </a:solidFill>
              <a:latin typeface="Eyrhoavdoykqfqglrijbhcjkdbb" panose="020B0504030101020102" pitchFamily="34" charset="0"/>
            </a:endParaRPr>
          </a:p>
          <a:p>
            <a:r>
              <a:rPr lang="de-CH" sz="1800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      </a:t>
            </a:r>
            <a:r>
              <a:rPr lang="de-CH" sz="1800" u="sng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Eigene Sicht</a:t>
            </a:r>
          </a:p>
          <a:p>
            <a:r>
              <a:rPr lang="de-CH" sz="1800">
                <a:solidFill>
                  <a:schemeClr val="bg1"/>
                </a:solidFill>
                <a:latin typeface="Eyrhoavdoykqfqglrijbhcjkdbb" panose="020B0504030101020102" pitchFamily="34" charset="0"/>
              </a:rPr>
              <a:t> </a:t>
            </a:r>
            <a:r>
              <a:rPr lang="de-CH" sz="1800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   </a:t>
            </a:r>
          </a:p>
          <a:p>
            <a:r>
              <a:rPr lang="de-CH" sz="1800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      Standardsicht</a:t>
            </a:r>
            <a:endParaRPr lang="de-CH" sz="1800">
              <a:solidFill>
                <a:schemeClr val="bg1"/>
              </a:solidFill>
              <a:latin typeface="Eyrhoavdoykqfqglrijbhcjkdbb" panose="020B0504030101020102" pitchFamily="34" charset="0"/>
            </a:endParaRPr>
          </a:p>
          <a:p>
            <a:endParaRPr lang="de-CH" sz="1800">
              <a:solidFill>
                <a:schemeClr val="bg1"/>
              </a:solidFill>
              <a:latin typeface="Eyrhoavdoykqfqglrijbhcjkdbb" panose="020B0504030101020102" pitchFamily="34" charset="0"/>
            </a:endParaRPr>
          </a:p>
          <a:p>
            <a:r>
              <a:rPr lang="de-CH" sz="1800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      Marketing</a:t>
            </a:r>
            <a:endParaRPr lang="de-CH" sz="1800">
              <a:solidFill>
                <a:schemeClr val="bg1"/>
              </a:solidFill>
              <a:latin typeface="Eyrhoavdoykqfqglrijbhcjkdbb" panose="020B0504030101020102" pitchFamily="34" charset="0"/>
            </a:endParaRPr>
          </a:p>
          <a:p>
            <a:endParaRPr lang="de-CH" sz="1800">
              <a:solidFill>
                <a:schemeClr val="bg1"/>
              </a:solidFill>
              <a:latin typeface="Eyrhoavdoykqfqglrijbhcjkdbb" panose="020B0504030101020102" pitchFamily="34" charset="0"/>
            </a:endParaRPr>
          </a:p>
          <a:p>
            <a:r>
              <a:rPr lang="de-CH" sz="1800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      Contact </a:t>
            </a:r>
            <a:r>
              <a:rPr lang="de-CH" sz="1800">
                <a:solidFill>
                  <a:schemeClr val="bg1"/>
                </a:solidFill>
                <a:latin typeface="Eyrhoavdoykqfqglrijbhcjkdbb" panose="020B0504030101020102" pitchFamily="34" charset="0"/>
              </a:rPr>
              <a:t>Center</a:t>
            </a:r>
          </a:p>
          <a:p>
            <a:endParaRPr lang="de-CH" sz="1800">
              <a:solidFill>
                <a:schemeClr val="bg1"/>
              </a:solidFill>
              <a:latin typeface="Eyrhoavdoykqfqglrijbhcjkdbb" panose="020B0504030101020102" pitchFamily="34" charset="0"/>
            </a:endParaRPr>
          </a:p>
          <a:p>
            <a:r>
              <a:rPr lang="de-CH" sz="1800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      Reports</a:t>
            </a:r>
            <a:endParaRPr lang="de-CH" sz="1800">
              <a:solidFill>
                <a:schemeClr val="bg1"/>
              </a:solidFill>
              <a:latin typeface="Eyrhoavdoykqfqglrijbhcjkdbb" panose="020B0504030101020102" pitchFamily="34" charset="0"/>
            </a:endParaRPr>
          </a:p>
          <a:p>
            <a:endParaRPr lang="de-CH" sz="1800">
              <a:solidFill>
                <a:schemeClr val="bg1"/>
              </a:solidFill>
              <a:latin typeface="Eyrhoavdoykqfqglrijbhcjkdbb" panose="020B0504030101020102" pitchFamily="34" charset="0"/>
            </a:endParaRPr>
          </a:p>
          <a:p>
            <a:r>
              <a:rPr lang="de-CH" sz="1800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      Human </a:t>
            </a:r>
            <a:r>
              <a:rPr lang="de-CH" sz="1800">
                <a:solidFill>
                  <a:schemeClr val="bg1"/>
                </a:solidFill>
                <a:latin typeface="Eyrhoavdoykqfqglrijbhcjkdbb" panose="020B0504030101020102" pitchFamily="34" charset="0"/>
              </a:rPr>
              <a:t>Resources</a:t>
            </a:r>
          </a:p>
          <a:p>
            <a:endParaRPr lang="de-CH" sz="1800">
              <a:solidFill>
                <a:schemeClr val="bg1"/>
              </a:solidFill>
              <a:latin typeface="Eyrhoavdoykqfqglrijbhcjkdbb" panose="020B0504030101020102" pitchFamily="34" charset="0"/>
            </a:endParaRPr>
          </a:p>
          <a:p>
            <a:r>
              <a:rPr lang="de-CH" sz="1800" smtClean="0">
                <a:solidFill>
                  <a:schemeClr val="bg1"/>
                </a:solidFill>
                <a:latin typeface="FontAwesome" pitchFamily="2" charset="0"/>
              </a:rPr>
              <a:t> </a:t>
            </a:r>
            <a:r>
              <a:rPr lang="de-CH" sz="1800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  Neue Sicht</a:t>
            </a:r>
          </a:p>
          <a:p>
            <a:endParaRPr lang="de-CH" sz="1800">
              <a:solidFill>
                <a:schemeClr val="bg1"/>
              </a:solidFill>
              <a:latin typeface="Eyrhoavdoykqfqglrijbhcjkdbb" panose="020B0504030101020102" pitchFamily="34" charset="0"/>
            </a:endParaRPr>
          </a:p>
          <a:p>
            <a:endParaRPr lang="de-CH" sz="1800">
              <a:solidFill>
                <a:schemeClr val="bg1"/>
              </a:solidFill>
              <a:latin typeface="Eyrhoavdoykqfqglrijbhcjkdbb" panose="020B0504030101020102" pitchFamily="34" charset="0"/>
            </a:endParaRPr>
          </a:p>
          <a:p>
            <a:r>
              <a:rPr lang="de-CH" sz="1800" smtClean="0">
                <a:solidFill>
                  <a:schemeClr val="bg1"/>
                </a:solidFill>
                <a:latin typeface="FontAwesome" pitchFamily="2" charset="0"/>
              </a:rPr>
              <a:t>   </a:t>
            </a:r>
            <a:r>
              <a:rPr lang="de-CH" sz="1800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Telefonbuch</a:t>
            </a:r>
          </a:p>
          <a:p>
            <a:endParaRPr lang="de-CH" sz="1800">
              <a:solidFill>
                <a:schemeClr val="bg1"/>
              </a:solidFill>
              <a:latin typeface="Eyrhoavdoykqfqglrijbhcjkdbb" panose="020B0504030101020102" pitchFamily="34" charset="0"/>
            </a:endParaRPr>
          </a:p>
          <a:p>
            <a:r>
              <a:rPr lang="de-CH" sz="1800" smtClean="0">
                <a:solidFill>
                  <a:schemeClr val="bg1"/>
                </a:solidFill>
                <a:latin typeface="FontAwesome" pitchFamily="2" charset="0"/>
              </a:rPr>
              <a:t>  </a:t>
            </a:r>
            <a:r>
              <a:rPr lang="de-CH" sz="1800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 Prozesse</a:t>
            </a:r>
          </a:p>
          <a:p>
            <a:endParaRPr lang="de-CH" sz="1800">
              <a:solidFill>
                <a:schemeClr val="bg1"/>
              </a:solidFill>
              <a:latin typeface="Eyrhoavdoykqfqglrijbhcjkdbb" panose="020B0504030101020102" pitchFamily="34" charset="0"/>
            </a:endParaRPr>
          </a:p>
          <a:p>
            <a:endParaRPr lang="de-CH" sz="1800" smtClean="0">
              <a:solidFill>
                <a:schemeClr val="bg1"/>
              </a:solidFill>
              <a:latin typeface="Eyrhoavdoykqfqglrijbhcjkdbb" panose="020B0504030101020102" pitchFamily="34" charset="0"/>
            </a:endParaRPr>
          </a:p>
          <a:p>
            <a:r>
              <a:rPr lang="de-CH" sz="1800">
                <a:solidFill>
                  <a:schemeClr val="bg1"/>
                </a:solidFill>
                <a:latin typeface="Eyrhoavdoykqfqglrijbhcjkdbb" panose="020B0504030101020102" pitchFamily="34" charset="0"/>
              </a:rPr>
              <a:t> </a:t>
            </a:r>
            <a:r>
              <a:rPr lang="de-CH" sz="1800" smtClean="0">
                <a:solidFill>
                  <a:schemeClr val="bg1"/>
                </a:solidFill>
                <a:latin typeface="Eyrhoavdoykqfqglrijbhcjkdbb" panose="020B0504030101020102" pitchFamily="34" charset="0"/>
              </a:rPr>
              <a:t>     Abmelden</a:t>
            </a:r>
            <a:endParaRPr lang="de-CH" sz="1800">
              <a:solidFill>
                <a:schemeClr val="bg1"/>
              </a:solidFill>
              <a:latin typeface="Eyrhoavdoykqfqglrijbhcjkdbb" panose="020B0504030101020102" pitchFamily="34" charset="0"/>
            </a:endParaRPr>
          </a:p>
        </p:txBody>
      </p:sp>
      <p:cxnSp>
        <p:nvCxnSpPr>
          <p:cNvPr id="48" name="Straight Connector 47"/>
          <p:cNvCxnSpPr/>
          <p:nvPr/>
        </p:nvCxnSpPr>
        <p:spPr>
          <a:xfrm>
            <a:off x="6287689" y="4801071"/>
            <a:ext cx="452887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6293993" y="6184463"/>
            <a:ext cx="452887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3918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Box 76"/>
          <p:cNvSpPr txBox="1"/>
          <p:nvPr/>
        </p:nvSpPr>
        <p:spPr>
          <a:xfrm>
            <a:off x="6295356" y="827031"/>
            <a:ext cx="4962044" cy="419095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ts val="2200"/>
              </a:lnSpc>
            </a:pPr>
            <a:r>
              <a:rPr lang="de-CH" sz="1400" b="1" smtClean="0">
                <a:latin typeface="Eyrhoavdoykqfqglrijbhcjkdbb" panose="020B0504030101020102" pitchFamily="34" charset="0"/>
              </a:rPr>
              <a:t>Firmen</a:t>
            </a:r>
            <a:endParaRPr lang="de-CH" sz="1400">
              <a:latin typeface="Eyrhoavdoykqfqglrijbhcjkdbb" panose="020B0504030101020102" pitchFamily="34" charset="0"/>
            </a:endParaRPr>
          </a:p>
        </p:txBody>
      </p:sp>
      <p:cxnSp>
        <p:nvCxnSpPr>
          <p:cNvPr id="88" name="Straight Connector 87"/>
          <p:cNvCxnSpPr/>
          <p:nvPr/>
        </p:nvCxnSpPr>
        <p:spPr>
          <a:xfrm flipH="1" flipV="1">
            <a:off x="11415934" y="-23465"/>
            <a:ext cx="2754" cy="13490238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0" name="Group 99"/>
          <p:cNvGrpSpPr/>
          <p:nvPr/>
        </p:nvGrpSpPr>
        <p:grpSpPr>
          <a:xfrm>
            <a:off x="21937169" y="215586"/>
            <a:ext cx="216000" cy="197118"/>
            <a:chOff x="14724235" y="81297"/>
            <a:chExt cx="648072" cy="427448"/>
          </a:xfrm>
        </p:grpSpPr>
        <p:sp>
          <p:nvSpPr>
            <p:cNvPr id="101" name="Rectangle 100"/>
            <p:cNvSpPr/>
            <p:nvPr/>
          </p:nvSpPr>
          <p:spPr>
            <a:xfrm>
              <a:off x="14724235" y="81297"/>
              <a:ext cx="648072" cy="92168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14724235" y="248937"/>
              <a:ext cx="648072" cy="92168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14724235" y="416577"/>
              <a:ext cx="648072" cy="92168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cxnSp>
        <p:nvCxnSpPr>
          <p:cNvPr id="86" name="Straight Connector 85"/>
          <p:cNvCxnSpPr/>
          <p:nvPr/>
        </p:nvCxnSpPr>
        <p:spPr>
          <a:xfrm>
            <a:off x="6318346" y="1302059"/>
            <a:ext cx="470431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6280059" y="1446075"/>
            <a:ext cx="5061781" cy="419095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ts val="2200"/>
              </a:lnSpc>
            </a:pPr>
            <a:r>
              <a:rPr lang="de-CH" sz="1400" b="1" smtClean="0">
                <a:latin typeface="Eyrhoavdoykqfqglrijbhcjkdbb" panose="020B0504030101020102" pitchFamily="34" charset="0"/>
              </a:rPr>
              <a:t>Personen</a:t>
            </a:r>
            <a:endParaRPr lang="de-CH" sz="900">
              <a:latin typeface="Eyrhoavdoykqfqglrijbhcjkdbb" panose="020B0504030101020102" pitchFamily="34" charset="0"/>
            </a:endParaRPr>
          </a:p>
        </p:txBody>
      </p:sp>
      <p:cxnSp>
        <p:nvCxnSpPr>
          <p:cNvPr id="52" name="Straight Connector 51"/>
          <p:cNvCxnSpPr/>
          <p:nvPr/>
        </p:nvCxnSpPr>
        <p:spPr>
          <a:xfrm flipH="1" flipV="1">
            <a:off x="6155283" y="-23465"/>
            <a:ext cx="2754" cy="13490238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hteck 18"/>
          <p:cNvSpPr/>
          <p:nvPr/>
        </p:nvSpPr>
        <p:spPr>
          <a:xfrm>
            <a:off x="6175277" y="-23465"/>
            <a:ext cx="5251858" cy="632832"/>
          </a:xfrm>
          <a:prstGeom prst="rect">
            <a:avLst/>
          </a:prstGeom>
          <a:solidFill>
            <a:srgbClr val="0082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3000" dirty="0"/>
          </a:p>
        </p:txBody>
      </p:sp>
      <p:pic>
        <p:nvPicPr>
          <p:cNvPr id="4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6944" y="64731"/>
            <a:ext cx="447675" cy="447675"/>
          </a:xfrm>
          <a:prstGeom prst="rect">
            <a:avLst/>
          </a:prstGeom>
          <a:noFill/>
          <a:ln w="9525">
            <a:solidFill>
              <a:srgbClr val="005E74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9" name="Rechteck 21"/>
          <p:cNvSpPr/>
          <p:nvPr/>
        </p:nvSpPr>
        <p:spPr>
          <a:xfrm>
            <a:off x="6318346" y="6427"/>
            <a:ext cx="1483098" cy="528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3400"/>
              </a:lnSpc>
            </a:pPr>
            <a:r>
              <a:rPr lang="de-CH" sz="1600" smtClean="0">
                <a:solidFill>
                  <a:schemeClr val="bg1"/>
                </a:solidFill>
                <a:latin typeface="FontAwesome" pitchFamily="2" charset="0"/>
              </a:rPr>
              <a:t>  </a:t>
            </a:r>
            <a:r>
              <a:rPr lang="de-CH" sz="1600" b="1" smtClean="0">
                <a:solidFill>
                  <a:schemeClr val="bg1"/>
                </a:solidFill>
                <a:latin typeface="Eyrhoavdoykqfqglrijbhcjkdbb" pitchFamily="34" charset="0"/>
              </a:rPr>
              <a:t>Eigene Sicht</a:t>
            </a:r>
            <a:endParaRPr lang="de-CH" sz="1600" b="1">
              <a:solidFill>
                <a:schemeClr val="bg1"/>
              </a:solidFill>
              <a:latin typeface="Eyrhoavdoykqfqglrijbhcjkdbb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278078" y="2029949"/>
            <a:ext cx="5061781" cy="394858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ts val="2200"/>
              </a:lnSpc>
            </a:pPr>
            <a:r>
              <a:rPr lang="de-CH" sz="1400" b="1" smtClean="0">
                <a:latin typeface="Eyrhoavdoykqfqglrijbhcjkdbb" panose="020B0504030101020102" pitchFamily="34" charset="0"/>
              </a:rPr>
              <a:t>Aufträge</a:t>
            </a:r>
            <a:endParaRPr lang="de-CH" sz="900">
              <a:latin typeface="Eyrhoavdoykqfqglrijbhcjkdbb" panose="020B0504030101020102" pitchFamily="34" charset="0"/>
            </a:endParaRPr>
          </a:p>
        </p:txBody>
      </p:sp>
      <p:cxnSp>
        <p:nvCxnSpPr>
          <p:cNvPr id="53" name="Straight Connector 52"/>
          <p:cNvCxnSpPr/>
          <p:nvPr/>
        </p:nvCxnSpPr>
        <p:spPr>
          <a:xfrm>
            <a:off x="6371307" y="1920751"/>
            <a:ext cx="470431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7022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8" name="Straight Connector 87"/>
          <p:cNvCxnSpPr/>
          <p:nvPr/>
        </p:nvCxnSpPr>
        <p:spPr>
          <a:xfrm flipH="1" flipV="1">
            <a:off x="11415934" y="-23465"/>
            <a:ext cx="2754" cy="13490238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0" name="Group 99"/>
          <p:cNvGrpSpPr/>
          <p:nvPr/>
        </p:nvGrpSpPr>
        <p:grpSpPr>
          <a:xfrm>
            <a:off x="21937169" y="215586"/>
            <a:ext cx="216000" cy="197118"/>
            <a:chOff x="14724235" y="81297"/>
            <a:chExt cx="648072" cy="427448"/>
          </a:xfrm>
        </p:grpSpPr>
        <p:sp>
          <p:nvSpPr>
            <p:cNvPr id="101" name="Rectangle 100"/>
            <p:cNvSpPr/>
            <p:nvPr/>
          </p:nvSpPr>
          <p:spPr>
            <a:xfrm>
              <a:off x="14724235" y="81297"/>
              <a:ext cx="648072" cy="92168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14724235" y="248937"/>
              <a:ext cx="648072" cy="92168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14724235" y="416577"/>
              <a:ext cx="648072" cy="92168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cxnSp>
        <p:nvCxnSpPr>
          <p:cNvPr id="52" name="Straight Connector 51"/>
          <p:cNvCxnSpPr/>
          <p:nvPr/>
        </p:nvCxnSpPr>
        <p:spPr>
          <a:xfrm flipH="1" flipV="1">
            <a:off x="6155283" y="-23465"/>
            <a:ext cx="2754" cy="13490238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hteck 18"/>
          <p:cNvSpPr/>
          <p:nvPr/>
        </p:nvSpPr>
        <p:spPr>
          <a:xfrm>
            <a:off x="6175277" y="-23465"/>
            <a:ext cx="5251858" cy="632832"/>
          </a:xfrm>
          <a:prstGeom prst="rect">
            <a:avLst/>
          </a:prstGeom>
          <a:solidFill>
            <a:srgbClr val="0082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3000" dirty="0"/>
          </a:p>
        </p:txBody>
      </p:sp>
      <p:pic>
        <p:nvPicPr>
          <p:cNvPr id="4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6944" y="64731"/>
            <a:ext cx="447675" cy="447675"/>
          </a:xfrm>
          <a:prstGeom prst="rect">
            <a:avLst/>
          </a:prstGeom>
          <a:noFill/>
          <a:ln w="9525">
            <a:solidFill>
              <a:srgbClr val="005E74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9" name="Rechteck 21"/>
          <p:cNvSpPr/>
          <p:nvPr/>
        </p:nvSpPr>
        <p:spPr>
          <a:xfrm>
            <a:off x="6318346" y="6427"/>
            <a:ext cx="1192955" cy="528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3400"/>
              </a:lnSpc>
            </a:pPr>
            <a:r>
              <a:rPr lang="de-CH" sz="1600" smtClean="0">
                <a:solidFill>
                  <a:schemeClr val="bg1"/>
                </a:solidFill>
                <a:latin typeface="FontAwesome" pitchFamily="2" charset="0"/>
              </a:rPr>
              <a:t>  </a:t>
            </a:r>
            <a:r>
              <a:rPr lang="de-CH" sz="1600" b="1" smtClean="0">
                <a:solidFill>
                  <a:schemeClr val="bg1"/>
                </a:solidFill>
                <a:latin typeface="Eyrhoavdoykqfqglrijbhcjkdbb" pitchFamily="34" charset="0"/>
              </a:rPr>
              <a:t>Aufträge</a:t>
            </a:r>
            <a:endParaRPr lang="de-CH" sz="1600" b="1">
              <a:solidFill>
                <a:schemeClr val="bg1"/>
              </a:solidFill>
              <a:latin typeface="Eyrhoavdoykqfqglrijbhcjkdbb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295356" y="1992759"/>
            <a:ext cx="4962044" cy="1265481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ts val="2200"/>
              </a:lnSpc>
            </a:pPr>
            <a:r>
              <a:rPr lang="de-CH" sz="1400" b="1">
                <a:latin typeface="Eyrhoavdoykqfqglrijbhcjkdbb" panose="020B0504030101020102" pitchFamily="34" charset="0"/>
              </a:rPr>
              <a:t>2002 PRD CTMS Sup &amp; Maint </a:t>
            </a:r>
            <a:r>
              <a:rPr lang="de-CH" sz="1400" b="1" smtClean="0">
                <a:latin typeface="Eyrhoavdoykqfqglrijbhcjkdbb" panose="020B0504030101020102" pitchFamily="34" charset="0"/>
              </a:rPr>
              <a:t>Jan-Feb                                 </a:t>
            </a:r>
            <a:r>
              <a:rPr lang="de-CH" sz="1400" smtClean="0">
                <a:latin typeface="Eyrhoavdoykqfqglrijbhcjkdbb" panose="020B0504030101020102" pitchFamily="34" charset="0"/>
              </a:rPr>
              <a:t>02-0L</a:t>
            </a:r>
            <a:endParaRPr lang="de-CH" sz="1400">
              <a:latin typeface="Eyrhoavdoykqfqglrijbhcjkdbb" panose="020B0504030101020102" pitchFamily="34" charset="0"/>
            </a:endParaRPr>
          </a:p>
          <a:p>
            <a:pPr>
              <a:lnSpc>
                <a:spcPts val="2200"/>
              </a:lnSpc>
            </a:pPr>
            <a:r>
              <a:rPr lang="de-CH" sz="1400" smtClean="0">
                <a:latin typeface="Eyrhoavdoykqfqglrijbhcjkdbb" panose="020B0504030101020102" pitchFamily="34" charset="0"/>
              </a:rPr>
              <a:t>Sparte</a:t>
            </a:r>
            <a:r>
              <a:rPr lang="de-CH" sz="1400">
                <a:latin typeface="Eyrhoavdoykqfqglrijbhcjkdbb" panose="020B0504030101020102" pitchFamily="34" charset="0"/>
              </a:rPr>
              <a:t>: Bodyleasing</a:t>
            </a:r>
          </a:p>
          <a:p>
            <a:pPr>
              <a:lnSpc>
                <a:spcPts val="2200"/>
              </a:lnSpc>
            </a:pPr>
            <a:r>
              <a:rPr lang="de-CH" sz="1400">
                <a:latin typeface="Eyrhoavdoykqfqglrijbhcjkdbb" panose="020B0504030101020102" pitchFamily="34" charset="0"/>
              </a:rPr>
              <a:t>Kunde: JNJ </a:t>
            </a:r>
            <a:r>
              <a:rPr lang="de-CH" sz="1400" smtClean="0">
                <a:latin typeface="Eyrhoavdoykqfqglrijbhcjkdbb" panose="020B0504030101020102" pitchFamily="34" charset="0"/>
              </a:rPr>
              <a:t>PRD</a:t>
            </a:r>
            <a:endParaRPr lang="de-CH" sz="1400">
              <a:latin typeface="Eyrhoavdoykqfqglrijbhcjkdbb" panose="020B0504030101020102" pitchFamily="34" charset="0"/>
            </a:endParaRPr>
          </a:p>
          <a:p>
            <a:pPr>
              <a:lnSpc>
                <a:spcPts val="2200"/>
              </a:lnSpc>
            </a:pPr>
            <a:r>
              <a:rPr lang="de-CH" sz="1400">
                <a:latin typeface="Eyrhoavdoykqfqglrijbhcjkdbb" panose="020B0504030101020102" pitchFamily="34" charset="0"/>
              </a:rPr>
              <a:t>Verkäufer: Vo-Schneider, </a:t>
            </a:r>
            <a:r>
              <a:rPr lang="de-CH" sz="1400" smtClean="0">
                <a:latin typeface="Eyrhoavdoykqfqglrijbhcjkdbb" panose="020B0504030101020102" pitchFamily="34" charset="0"/>
              </a:rPr>
              <a:t>Phuong</a:t>
            </a:r>
            <a:endParaRPr lang="de-CH" sz="900">
              <a:latin typeface="Eyrhoavdoykqfqglrijbhcjkdbb" panose="020B0504030101020102" pitchFamily="34" charset="0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6318346" y="4628027"/>
            <a:ext cx="470431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280059" y="3362546"/>
            <a:ext cx="5061781" cy="1265481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ts val="2200"/>
              </a:lnSpc>
            </a:pPr>
            <a:r>
              <a:rPr lang="de-CH" sz="1400" b="1">
                <a:latin typeface="Eyrhoavdoykqfqglrijbhcjkdbb" panose="020B0504030101020102" pitchFamily="34" charset="0"/>
              </a:rPr>
              <a:t>2002 PRD CTMS Sup &amp; Maint </a:t>
            </a:r>
            <a:r>
              <a:rPr lang="de-CH" sz="1400" b="1" smtClean="0">
                <a:latin typeface="Eyrhoavdoykqfqglrijbhcjkdbb" panose="020B0504030101020102" pitchFamily="34" charset="0"/>
              </a:rPr>
              <a:t>Jan-Feb	            </a:t>
            </a:r>
            <a:r>
              <a:rPr lang="de-CH" sz="1400" smtClean="0">
                <a:latin typeface="Eyrhoavdoykqfqglrijbhcjkdbb" panose="020B0504030101020102" pitchFamily="34" charset="0"/>
              </a:rPr>
              <a:t>02-0L</a:t>
            </a:r>
            <a:endParaRPr lang="de-CH" sz="1400">
              <a:latin typeface="Eyrhoavdoykqfqglrijbhcjkdbb" panose="020B0504030101020102" pitchFamily="34" charset="0"/>
            </a:endParaRPr>
          </a:p>
          <a:p>
            <a:pPr>
              <a:lnSpc>
                <a:spcPts val="2200"/>
              </a:lnSpc>
            </a:pPr>
            <a:r>
              <a:rPr lang="de-CH" sz="1400" smtClean="0">
                <a:latin typeface="Eyrhoavdoykqfqglrijbhcjkdbb" panose="020B0504030101020102" pitchFamily="34" charset="0"/>
              </a:rPr>
              <a:t>Sparte</a:t>
            </a:r>
            <a:r>
              <a:rPr lang="de-CH" sz="1400">
                <a:latin typeface="Eyrhoavdoykqfqglrijbhcjkdbb" panose="020B0504030101020102" pitchFamily="34" charset="0"/>
              </a:rPr>
              <a:t>: Bodyleasing</a:t>
            </a:r>
          </a:p>
          <a:p>
            <a:pPr>
              <a:lnSpc>
                <a:spcPts val="2200"/>
              </a:lnSpc>
            </a:pPr>
            <a:r>
              <a:rPr lang="de-CH" sz="1400">
                <a:latin typeface="Eyrhoavdoykqfqglrijbhcjkdbb" panose="020B0504030101020102" pitchFamily="34" charset="0"/>
              </a:rPr>
              <a:t>Kunde: JNJ </a:t>
            </a:r>
            <a:r>
              <a:rPr lang="de-CH" sz="1400" smtClean="0">
                <a:latin typeface="Eyrhoavdoykqfqglrijbhcjkdbb" panose="020B0504030101020102" pitchFamily="34" charset="0"/>
              </a:rPr>
              <a:t>PRD</a:t>
            </a:r>
            <a:endParaRPr lang="de-CH" sz="1400">
              <a:latin typeface="Eyrhoavdoykqfqglrijbhcjkdbb" panose="020B0504030101020102" pitchFamily="34" charset="0"/>
            </a:endParaRPr>
          </a:p>
          <a:p>
            <a:pPr>
              <a:lnSpc>
                <a:spcPts val="2200"/>
              </a:lnSpc>
            </a:pPr>
            <a:r>
              <a:rPr lang="de-CH" sz="1400">
                <a:latin typeface="Eyrhoavdoykqfqglrijbhcjkdbb" panose="020B0504030101020102" pitchFamily="34" charset="0"/>
              </a:rPr>
              <a:t>Verkäufer: Vo-Schneider, </a:t>
            </a:r>
            <a:r>
              <a:rPr lang="de-CH" sz="1400" smtClean="0">
                <a:latin typeface="Eyrhoavdoykqfqglrijbhcjkdbb" panose="020B0504030101020102" pitchFamily="34" charset="0"/>
              </a:rPr>
              <a:t>Phuong</a:t>
            </a:r>
            <a:endParaRPr lang="de-CH" sz="900">
              <a:latin typeface="Eyrhoavdoykqfqglrijbhcjkdbb" panose="020B0504030101020102" pitchFamily="34" charset="0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6155283" y="1200671"/>
            <a:ext cx="5262053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0667396" y="279821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400" smtClean="0">
                <a:latin typeface="FontAwesome" pitchFamily="2" charset="0"/>
              </a:rPr>
              <a:t></a:t>
            </a:r>
            <a:endParaRPr lang="de-CH" sz="2400">
              <a:latin typeface="FontAwesome" pitchFamily="2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667396" y="4166362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400" smtClean="0">
                <a:latin typeface="FontAwesome" pitchFamily="2" charset="0"/>
              </a:rPr>
              <a:t></a:t>
            </a:r>
            <a:endParaRPr lang="de-CH" sz="2400">
              <a:latin typeface="FontAwesome" pitchFamily="2" charset="0"/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6371307" y="3285734"/>
            <a:ext cx="470431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hteck 21"/>
          <p:cNvSpPr/>
          <p:nvPr/>
        </p:nvSpPr>
        <p:spPr>
          <a:xfrm>
            <a:off x="6301195" y="768623"/>
            <a:ext cx="237436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600" smtClean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Neuer Auftrag anlegen </a:t>
            </a:r>
            <a:r>
              <a:rPr lang="de-CH" sz="1600" smtClean="0">
                <a:solidFill>
                  <a:srgbClr val="60B1C4"/>
                </a:solidFill>
                <a:latin typeface="FontAwesome" pitchFamily="2" charset="0"/>
              </a:rPr>
              <a:t></a:t>
            </a:r>
            <a:endParaRPr lang="de-CH" sz="1600">
              <a:solidFill>
                <a:srgbClr val="60B1C4"/>
              </a:solidFill>
              <a:latin typeface="FontAwesome" pitchFamily="2" charset="0"/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>
            <a:off x="6155283" y="12811089"/>
            <a:ext cx="5227277" cy="46487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9879075" y="12883097"/>
            <a:ext cx="1532792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100"/>
              </a:lnSpc>
            </a:pPr>
            <a:r>
              <a:rPr lang="de-CH" sz="1400" dirty="0" smtClean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51 Zeilen geladen</a:t>
            </a:r>
          </a:p>
          <a:p>
            <a:pPr>
              <a:lnSpc>
                <a:spcPts val="2100"/>
              </a:lnSpc>
            </a:pPr>
            <a:r>
              <a:rPr lang="de-CH" sz="1400" dirty="0" smtClean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Daten neu laden</a:t>
            </a:r>
            <a:endParaRPr lang="de-CH" sz="1400" dirty="0">
              <a:solidFill>
                <a:schemeClr val="bg1">
                  <a:lumMod val="50000"/>
                </a:schemeClr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318346" y="12946424"/>
            <a:ext cx="482824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4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</a:t>
            </a:r>
          </a:p>
        </p:txBody>
      </p:sp>
      <p:cxnSp>
        <p:nvCxnSpPr>
          <p:cNvPr id="39" name="Straight Connector 38"/>
          <p:cNvCxnSpPr/>
          <p:nvPr/>
        </p:nvCxnSpPr>
        <p:spPr>
          <a:xfrm>
            <a:off x="9881678" y="12963431"/>
            <a:ext cx="0" cy="50400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10403755" y="728553"/>
            <a:ext cx="89960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de-CH" sz="2000">
                <a:solidFill>
                  <a:schemeClr val="accent6">
                    <a:lumMod val="75000"/>
                  </a:schemeClr>
                </a:solidFill>
                <a:latin typeface="FontAwesome" pitchFamily="2" charset="0"/>
              </a:rPr>
              <a:t>    </a:t>
            </a:r>
          </a:p>
        </p:txBody>
      </p:sp>
      <p:sp>
        <p:nvSpPr>
          <p:cNvPr id="5" name="Rectangle 4"/>
          <p:cNvSpPr/>
          <p:nvPr/>
        </p:nvSpPr>
        <p:spPr>
          <a:xfrm>
            <a:off x="8184801" y="984647"/>
            <a:ext cx="1354858" cy="7848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250000"/>
              </a:lnSpc>
            </a:pPr>
            <a:r>
              <a:rPr lang="de-CH" sz="1800">
                <a:latin typeface="Eyrhoavdoykqfqglrijbhcjkdbb" pitchFamily="34" charset="0"/>
              </a:rPr>
              <a:t>Eigene Sicht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6194203" y="1733755"/>
            <a:ext cx="5238074" cy="172717"/>
            <a:chOff x="538659" y="4521423"/>
            <a:chExt cx="5238074" cy="172717"/>
          </a:xfrm>
        </p:grpSpPr>
        <p:cxnSp>
          <p:nvCxnSpPr>
            <p:cNvPr id="44" name="Straight Connector 43"/>
            <p:cNvCxnSpPr/>
            <p:nvPr/>
          </p:nvCxnSpPr>
          <p:spPr>
            <a:xfrm>
              <a:off x="538659" y="4521423"/>
              <a:ext cx="2451857" cy="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3346971" y="4521423"/>
              <a:ext cx="2429762" cy="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7" name="Group 46"/>
            <p:cNvGrpSpPr/>
            <p:nvPr/>
          </p:nvGrpSpPr>
          <p:grpSpPr>
            <a:xfrm>
              <a:off x="2990516" y="4521423"/>
              <a:ext cx="356455" cy="172717"/>
              <a:chOff x="1515092" y="5161111"/>
              <a:chExt cx="622091" cy="301429"/>
            </a:xfrm>
          </p:grpSpPr>
          <p:cxnSp>
            <p:nvCxnSpPr>
              <p:cNvPr id="50" name="Straight Connector 49"/>
              <p:cNvCxnSpPr/>
              <p:nvPr/>
            </p:nvCxnSpPr>
            <p:spPr>
              <a:xfrm>
                <a:off x="1515092" y="5161111"/>
                <a:ext cx="319711" cy="286129"/>
              </a:xfrm>
              <a:prstGeom prst="line">
                <a:avLst/>
              </a:prstGeom>
              <a:ln w="1905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 flipH="1">
                <a:off x="1834803" y="5176411"/>
                <a:ext cx="302380" cy="286129"/>
              </a:xfrm>
              <a:prstGeom prst="line">
                <a:avLst/>
              </a:prstGeom>
              <a:ln w="1905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469977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8" name="Straight Connector 87"/>
          <p:cNvCxnSpPr/>
          <p:nvPr/>
        </p:nvCxnSpPr>
        <p:spPr>
          <a:xfrm flipH="1" flipV="1">
            <a:off x="11415934" y="-23465"/>
            <a:ext cx="2754" cy="13490238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0" name="Group 99"/>
          <p:cNvGrpSpPr/>
          <p:nvPr/>
        </p:nvGrpSpPr>
        <p:grpSpPr>
          <a:xfrm>
            <a:off x="21937169" y="215586"/>
            <a:ext cx="216000" cy="197118"/>
            <a:chOff x="14724235" y="81297"/>
            <a:chExt cx="648072" cy="427448"/>
          </a:xfrm>
        </p:grpSpPr>
        <p:sp>
          <p:nvSpPr>
            <p:cNvPr id="101" name="Rectangle 100"/>
            <p:cNvSpPr/>
            <p:nvPr/>
          </p:nvSpPr>
          <p:spPr>
            <a:xfrm>
              <a:off x="14724235" y="81297"/>
              <a:ext cx="648072" cy="92168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14724235" y="248937"/>
              <a:ext cx="648072" cy="92168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14724235" y="416577"/>
              <a:ext cx="648072" cy="92168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cxnSp>
        <p:nvCxnSpPr>
          <p:cNvPr id="52" name="Straight Connector 51"/>
          <p:cNvCxnSpPr/>
          <p:nvPr/>
        </p:nvCxnSpPr>
        <p:spPr>
          <a:xfrm flipH="1" flipV="1">
            <a:off x="6155283" y="-23465"/>
            <a:ext cx="2754" cy="13490238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hteck 18"/>
          <p:cNvSpPr/>
          <p:nvPr/>
        </p:nvSpPr>
        <p:spPr>
          <a:xfrm>
            <a:off x="6175277" y="-23465"/>
            <a:ext cx="5251858" cy="632832"/>
          </a:xfrm>
          <a:prstGeom prst="rect">
            <a:avLst/>
          </a:prstGeom>
          <a:solidFill>
            <a:srgbClr val="0082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3000" dirty="0"/>
          </a:p>
        </p:txBody>
      </p:sp>
      <p:pic>
        <p:nvPicPr>
          <p:cNvPr id="4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6944" y="64731"/>
            <a:ext cx="447675" cy="447675"/>
          </a:xfrm>
          <a:prstGeom prst="rect">
            <a:avLst/>
          </a:prstGeom>
          <a:noFill/>
          <a:ln w="9525">
            <a:solidFill>
              <a:srgbClr val="005E74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9" name="Rechteck 21"/>
          <p:cNvSpPr/>
          <p:nvPr/>
        </p:nvSpPr>
        <p:spPr>
          <a:xfrm>
            <a:off x="6318346" y="6427"/>
            <a:ext cx="1192955" cy="528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3400"/>
              </a:lnSpc>
            </a:pPr>
            <a:r>
              <a:rPr lang="de-CH" sz="1600" smtClean="0">
                <a:solidFill>
                  <a:schemeClr val="bg1"/>
                </a:solidFill>
                <a:latin typeface="FontAwesome" pitchFamily="2" charset="0"/>
              </a:rPr>
              <a:t>  </a:t>
            </a:r>
            <a:r>
              <a:rPr lang="de-CH" sz="1600" b="1" smtClean="0">
                <a:solidFill>
                  <a:schemeClr val="bg1"/>
                </a:solidFill>
                <a:latin typeface="Eyrhoavdoykqfqglrijbhcjkdbb" pitchFamily="34" charset="0"/>
              </a:rPr>
              <a:t>Aufträge</a:t>
            </a:r>
            <a:endParaRPr lang="de-CH" sz="1600" b="1">
              <a:solidFill>
                <a:schemeClr val="bg1"/>
              </a:solidFill>
              <a:latin typeface="Eyrhoavdoykqfqglrijbhcjkdbb" pitchFamily="34" charset="0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6155283" y="1200671"/>
            <a:ext cx="5262053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hteck 21"/>
          <p:cNvSpPr/>
          <p:nvPr/>
        </p:nvSpPr>
        <p:spPr>
          <a:xfrm>
            <a:off x="6301195" y="768623"/>
            <a:ext cx="237436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600" smtClean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Neuer Auftrag anlegen </a:t>
            </a:r>
            <a:r>
              <a:rPr lang="de-CH" sz="1600" smtClean="0">
                <a:solidFill>
                  <a:srgbClr val="60B1C4"/>
                </a:solidFill>
                <a:latin typeface="FontAwesome" pitchFamily="2" charset="0"/>
              </a:rPr>
              <a:t></a:t>
            </a:r>
            <a:endParaRPr lang="de-CH" sz="1600">
              <a:solidFill>
                <a:srgbClr val="60B1C4"/>
              </a:solidFill>
              <a:latin typeface="FontAwesome" pitchFamily="2" charset="0"/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>
            <a:off x="6155283" y="12811089"/>
            <a:ext cx="5227277" cy="46487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9879075" y="12883097"/>
            <a:ext cx="1532792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100"/>
              </a:lnSpc>
            </a:pPr>
            <a:r>
              <a:rPr lang="de-CH" sz="1400" dirty="0" smtClean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51 Zeilen geladen</a:t>
            </a:r>
          </a:p>
          <a:p>
            <a:pPr>
              <a:lnSpc>
                <a:spcPts val="2100"/>
              </a:lnSpc>
            </a:pPr>
            <a:r>
              <a:rPr lang="de-CH" sz="1400" dirty="0" smtClean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Daten neu laden</a:t>
            </a:r>
            <a:endParaRPr lang="de-CH" sz="1400" dirty="0">
              <a:solidFill>
                <a:schemeClr val="bg1">
                  <a:lumMod val="50000"/>
                </a:schemeClr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318346" y="12946424"/>
            <a:ext cx="482824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4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</a:t>
            </a:r>
          </a:p>
        </p:txBody>
      </p:sp>
      <p:cxnSp>
        <p:nvCxnSpPr>
          <p:cNvPr id="39" name="Straight Connector 38"/>
          <p:cNvCxnSpPr/>
          <p:nvPr/>
        </p:nvCxnSpPr>
        <p:spPr>
          <a:xfrm>
            <a:off x="9881678" y="12963431"/>
            <a:ext cx="0" cy="50400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10403755" y="728553"/>
            <a:ext cx="89960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de-CH" sz="2000">
                <a:solidFill>
                  <a:schemeClr val="accent6">
                    <a:lumMod val="75000"/>
                  </a:schemeClr>
                </a:solidFill>
                <a:latin typeface="FontAwesome" pitchFamily="2" charset="0"/>
              </a:rPr>
              <a:t>    </a:t>
            </a:r>
          </a:p>
        </p:txBody>
      </p:sp>
      <p:sp>
        <p:nvSpPr>
          <p:cNvPr id="5" name="Rectangle 4"/>
          <p:cNvSpPr/>
          <p:nvPr/>
        </p:nvSpPr>
        <p:spPr>
          <a:xfrm>
            <a:off x="8184801" y="984647"/>
            <a:ext cx="1354858" cy="7848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250000"/>
              </a:lnSpc>
            </a:pPr>
            <a:r>
              <a:rPr lang="de-CH" sz="1800">
                <a:latin typeface="Eyrhoavdoykqfqglrijbhcjkdbb" pitchFamily="34" charset="0"/>
              </a:rPr>
              <a:t>Eigene Sicht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6194203" y="1733755"/>
            <a:ext cx="5238074" cy="172717"/>
            <a:chOff x="538659" y="4521423"/>
            <a:chExt cx="5238074" cy="172717"/>
          </a:xfrm>
        </p:grpSpPr>
        <p:cxnSp>
          <p:nvCxnSpPr>
            <p:cNvPr id="44" name="Straight Connector 43"/>
            <p:cNvCxnSpPr/>
            <p:nvPr/>
          </p:nvCxnSpPr>
          <p:spPr>
            <a:xfrm>
              <a:off x="538659" y="4521423"/>
              <a:ext cx="2451857" cy="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3346971" y="4521423"/>
              <a:ext cx="2429762" cy="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7" name="Group 46"/>
            <p:cNvGrpSpPr/>
            <p:nvPr/>
          </p:nvGrpSpPr>
          <p:grpSpPr>
            <a:xfrm>
              <a:off x="2990516" y="4521423"/>
              <a:ext cx="356455" cy="172717"/>
              <a:chOff x="1515092" y="5161111"/>
              <a:chExt cx="622091" cy="301429"/>
            </a:xfrm>
          </p:grpSpPr>
          <p:cxnSp>
            <p:nvCxnSpPr>
              <p:cNvPr id="50" name="Straight Connector 49"/>
              <p:cNvCxnSpPr/>
              <p:nvPr/>
            </p:nvCxnSpPr>
            <p:spPr>
              <a:xfrm>
                <a:off x="1515092" y="5161111"/>
                <a:ext cx="319711" cy="286129"/>
              </a:xfrm>
              <a:prstGeom prst="line">
                <a:avLst/>
              </a:prstGeom>
              <a:ln w="1905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 flipH="1">
                <a:off x="1834803" y="5176411"/>
                <a:ext cx="302380" cy="286129"/>
              </a:xfrm>
              <a:prstGeom prst="line">
                <a:avLst/>
              </a:prstGeom>
              <a:ln w="1905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1" name="TextBox 30"/>
          <p:cNvSpPr txBox="1"/>
          <p:nvPr/>
        </p:nvSpPr>
        <p:spPr>
          <a:xfrm>
            <a:off x="6295356" y="2026591"/>
            <a:ext cx="4962044" cy="1265481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ts val="2200"/>
              </a:lnSpc>
            </a:pPr>
            <a:r>
              <a:rPr lang="de-CH" sz="1400" b="1">
                <a:latin typeface="Eyrhoavdoykqfqglrijbhcjkdbb" panose="020B0504030101020102" pitchFamily="34" charset="0"/>
              </a:rPr>
              <a:t>2002 PRD CTMS Sup &amp; Maint </a:t>
            </a:r>
            <a:r>
              <a:rPr lang="de-CH" sz="1400" b="1" smtClean="0">
                <a:latin typeface="Eyrhoavdoykqfqglrijbhcjkdbb" panose="020B0504030101020102" pitchFamily="34" charset="0"/>
              </a:rPr>
              <a:t>Jan-Feb                                 </a:t>
            </a:r>
            <a:r>
              <a:rPr lang="de-CH" sz="1400" smtClean="0">
                <a:latin typeface="Eyrhoavdoykqfqglrijbhcjkdbb" panose="020B0504030101020102" pitchFamily="34" charset="0"/>
              </a:rPr>
              <a:t>02-0L</a:t>
            </a:r>
            <a:endParaRPr lang="de-CH" sz="1400">
              <a:latin typeface="Eyrhoavdoykqfqglrijbhcjkdbb" panose="020B0504030101020102" pitchFamily="34" charset="0"/>
            </a:endParaRPr>
          </a:p>
          <a:p>
            <a:pPr>
              <a:lnSpc>
                <a:spcPts val="2200"/>
              </a:lnSpc>
            </a:pPr>
            <a:r>
              <a:rPr lang="de-CH" sz="1400" smtClean="0">
                <a:latin typeface="Eyrhoavdoykqfqglrijbhcjkdbb" panose="020B0504030101020102" pitchFamily="34" charset="0"/>
              </a:rPr>
              <a:t>Sparte</a:t>
            </a:r>
            <a:r>
              <a:rPr lang="de-CH" sz="1400">
                <a:latin typeface="Eyrhoavdoykqfqglrijbhcjkdbb" panose="020B0504030101020102" pitchFamily="34" charset="0"/>
              </a:rPr>
              <a:t>: Bodyleasing</a:t>
            </a:r>
          </a:p>
          <a:p>
            <a:pPr>
              <a:lnSpc>
                <a:spcPts val="2200"/>
              </a:lnSpc>
            </a:pPr>
            <a:r>
              <a:rPr lang="de-CH" sz="1400">
                <a:latin typeface="Eyrhoavdoykqfqglrijbhcjkdbb" panose="020B0504030101020102" pitchFamily="34" charset="0"/>
              </a:rPr>
              <a:t>Kunde: JNJ </a:t>
            </a:r>
            <a:r>
              <a:rPr lang="de-CH" sz="1400" smtClean="0">
                <a:latin typeface="Eyrhoavdoykqfqglrijbhcjkdbb" panose="020B0504030101020102" pitchFamily="34" charset="0"/>
              </a:rPr>
              <a:t>PRD</a:t>
            </a:r>
            <a:endParaRPr lang="de-CH" sz="1400">
              <a:latin typeface="Eyrhoavdoykqfqglrijbhcjkdbb" panose="020B0504030101020102" pitchFamily="34" charset="0"/>
            </a:endParaRPr>
          </a:p>
          <a:p>
            <a:pPr>
              <a:lnSpc>
                <a:spcPts val="2200"/>
              </a:lnSpc>
            </a:pPr>
            <a:r>
              <a:rPr lang="de-CH" sz="1400">
                <a:latin typeface="Eyrhoavdoykqfqglrijbhcjkdbb" panose="020B0504030101020102" pitchFamily="34" charset="0"/>
              </a:rPr>
              <a:t>Verkäufer: Vo-Schneider, </a:t>
            </a:r>
            <a:r>
              <a:rPr lang="de-CH" sz="1400" smtClean="0">
                <a:latin typeface="Eyrhoavdoykqfqglrijbhcjkdbb" panose="020B0504030101020102" pitchFamily="34" charset="0"/>
              </a:rPr>
              <a:t>Phuong</a:t>
            </a:r>
            <a:endParaRPr lang="de-CH" sz="900">
              <a:latin typeface="Eyrhoavdoykqfqglrijbhcjkdbb" panose="020B0504030101020102" pitchFamily="34" charset="0"/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>
            <a:off x="6318346" y="6529263"/>
            <a:ext cx="470431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280059" y="5263782"/>
            <a:ext cx="5061781" cy="1265481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ts val="2200"/>
              </a:lnSpc>
            </a:pPr>
            <a:r>
              <a:rPr lang="de-CH" sz="1400" b="1">
                <a:latin typeface="Eyrhoavdoykqfqglrijbhcjkdbb" panose="020B0504030101020102" pitchFamily="34" charset="0"/>
              </a:rPr>
              <a:t>2002 PRD CTMS Sup &amp; Maint </a:t>
            </a:r>
            <a:r>
              <a:rPr lang="de-CH" sz="1400" b="1" smtClean="0">
                <a:latin typeface="Eyrhoavdoykqfqglrijbhcjkdbb" panose="020B0504030101020102" pitchFamily="34" charset="0"/>
              </a:rPr>
              <a:t>Jan-Feb	            </a:t>
            </a:r>
            <a:r>
              <a:rPr lang="de-CH" sz="1400" smtClean="0">
                <a:latin typeface="Eyrhoavdoykqfqglrijbhcjkdbb" panose="020B0504030101020102" pitchFamily="34" charset="0"/>
              </a:rPr>
              <a:t>02-0L</a:t>
            </a:r>
            <a:endParaRPr lang="de-CH" sz="1400">
              <a:latin typeface="Eyrhoavdoykqfqglrijbhcjkdbb" panose="020B0504030101020102" pitchFamily="34" charset="0"/>
            </a:endParaRPr>
          </a:p>
          <a:p>
            <a:pPr>
              <a:lnSpc>
                <a:spcPts val="2200"/>
              </a:lnSpc>
            </a:pPr>
            <a:r>
              <a:rPr lang="de-CH" sz="1400" smtClean="0">
                <a:latin typeface="Eyrhoavdoykqfqglrijbhcjkdbb" panose="020B0504030101020102" pitchFamily="34" charset="0"/>
              </a:rPr>
              <a:t>Sparte</a:t>
            </a:r>
            <a:r>
              <a:rPr lang="de-CH" sz="1400">
                <a:latin typeface="Eyrhoavdoykqfqglrijbhcjkdbb" panose="020B0504030101020102" pitchFamily="34" charset="0"/>
              </a:rPr>
              <a:t>: Bodyleasing</a:t>
            </a:r>
          </a:p>
          <a:p>
            <a:pPr>
              <a:lnSpc>
                <a:spcPts val="2200"/>
              </a:lnSpc>
            </a:pPr>
            <a:r>
              <a:rPr lang="de-CH" sz="1400">
                <a:latin typeface="Eyrhoavdoykqfqglrijbhcjkdbb" panose="020B0504030101020102" pitchFamily="34" charset="0"/>
              </a:rPr>
              <a:t>Kunde: JNJ </a:t>
            </a:r>
            <a:r>
              <a:rPr lang="de-CH" sz="1400" smtClean="0">
                <a:latin typeface="Eyrhoavdoykqfqglrijbhcjkdbb" panose="020B0504030101020102" pitchFamily="34" charset="0"/>
              </a:rPr>
              <a:t>PRD</a:t>
            </a:r>
            <a:endParaRPr lang="de-CH" sz="1400">
              <a:latin typeface="Eyrhoavdoykqfqglrijbhcjkdbb" panose="020B0504030101020102" pitchFamily="34" charset="0"/>
            </a:endParaRPr>
          </a:p>
          <a:p>
            <a:pPr>
              <a:lnSpc>
                <a:spcPts val="2200"/>
              </a:lnSpc>
            </a:pPr>
            <a:r>
              <a:rPr lang="de-CH" sz="1400">
                <a:latin typeface="Eyrhoavdoykqfqglrijbhcjkdbb" panose="020B0504030101020102" pitchFamily="34" charset="0"/>
              </a:rPr>
              <a:t>Verkäufer: Vo-Schneider, </a:t>
            </a:r>
            <a:r>
              <a:rPr lang="de-CH" sz="1400" smtClean="0">
                <a:latin typeface="Eyrhoavdoykqfqglrijbhcjkdbb" panose="020B0504030101020102" pitchFamily="34" charset="0"/>
              </a:rPr>
              <a:t>Phuong</a:t>
            </a:r>
            <a:endParaRPr lang="de-CH" sz="900">
              <a:latin typeface="Eyrhoavdoykqfqglrijbhcjkdbb" panose="020B0504030101020102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0667396" y="2832042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400" smtClean="0">
                <a:latin typeface="FontAwesome" pitchFamily="2" charset="0"/>
              </a:rPr>
              <a:t></a:t>
            </a:r>
            <a:endParaRPr lang="de-CH" sz="2400">
              <a:latin typeface="FontAwesome" pitchFamily="2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667396" y="6067598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400" smtClean="0">
                <a:latin typeface="FontAwesome" pitchFamily="2" charset="0"/>
              </a:rPr>
              <a:t></a:t>
            </a:r>
            <a:endParaRPr lang="de-CH" sz="2400">
              <a:latin typeface="FontAwesome" pitchFamily="2" charset="0"/>
            </a:endParaRPr>
          </a:p>
        </p:txBody>
      </p:sp>
      <p:cxnSp>
        <p:nvCxnSpPr>
          <p:cNvPr id="41" name="Straight Connector 40"/>
          <p:cNvCxnSpPr/>
          <p:nvPr/>
        </p:nvCxnSpPr>
        <p:spPr>
          <a:xfrm>
            <a:off x="6371307" y="3319566"/>
            <a:ext cx="470431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280059" y="4049594"/>
            <a:ext cx="5061781" cy="394858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ts val="2200"/>
              </a:lnSpc>
            </a:pPr>
            <a:r>
              <a:rPr lang="de-CH" sz="1400" b="1" smtClean="0">
                <a:latin typeface="Eyrhoavdoykqfqglrijbhcjkdbb" panose="020B0504030101020102" pitchFamily="34" charset="0"/>
              </a:rPr>
              <a:t>Kommunikationen</a:t>
            </a:r>
            <a:endParaRPr lang="de-CH" sz="900">
              <a:latin typeface="Eyrhoavdoykqfqglrijbhcjkdbb" panose="020B0504030101020102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278078" y="4633468"/>
            <a:ext cx="5061781" cy="394858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ts val="2200"/>
              </a:lnSpc>
            </a:pPr>
            <a:r>
              <a:rPr lang="de-CH" sz="1400" b="1" smtClean="0">
                <a:latin typeface="Eyrhoavdoykqfqglrijbhcjkdbb" panose="020B0504030101020102" pitchFamily="34" charset="0"/>
              </a:rPr>
              <a:t>Aufgaben</a:t>
            </a:r>
            <a:endParaRPr lang="de-CH" sz="900">
              <a:latin typeface="Eyrhoavdoykqfqglrijbhcjkdbb" panose="020B0504030101020102" pitchFamily="34" charset="0"/>
            </a:endParaRPr>
          </a:p>
        </p:txBody>
      </p:sp>
      <p:cxnSp>
        <p:nvCxnSpPr>
          <p:cNvPr id="53" name="Straight Connector 52"/>
          <p:cNvCxnSpPr/>
          <p:nvPr/>
        </p:nvCxnSpPr>
        <p:spPr>
          <a:xfrm>
            <a:off x="6371307" y="4524270"/>
            <a:ext cx="470431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6278078" y="3516158"/>
            <a:ext cx="5061781" cy="394858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ts val="2200"/>
              </a:lnSpc>
            </a:pPr>
            <a:r>
              <a:rPr lang="de-CH" sz="1400" b="1" smtClean="0">
                <a:latin typeface="Eyrhoavdoykqfqglrijbhcjkdbb" panose="020B0504030101020102" pitchFamily="34" charset="0"/>
              </a:rPr>
              <a:t>Firma ABC</a:t>
            </a:r>
            <a:endParaRPr lang="de-CH" sz="900">
              <a:latin typeface="Eyrhoavdoykqfqglrijbhcjkdbb" panose="020B0504030101020102" pitchFamily="34" charset="0"/>
            </a:endParaRPr>
          </a:p>
        </p:txBody>
      </p:sp>
      <p:cxnSp>
        <p:nvCxnSpPr>
          <p:cNvPr id="56" name="Straight Connector 55"/>
          <p:cNvCxnSpPr/>
          <p:nvPr/>
        </p:nvCxnSpPr>
        <p:spPr>
          <a:xfrm>
            <a:off x="6369326" y="3990834"/>
            <a:ext cx="470431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6371307" y="5100334"/>
            <a:ext cx="470431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ounded Rectangle 57"/>
          <p:cNvSpPr/>
          <p:nvPr/>
        </p:nvSpPr>
        <p:spPr>
          <a:xfrm>
            <a:off x="6300943" y="2034767"/>
            <a:ext cx="4995094" cy="3096047"/>
          </a:xfrm>
          <a:prstGeom prst="roundRect">
            <a:avLst>
              <a:gd name="adj" fmla="val 4091"/>
            </a:avLst>
          </a:prstGeom>
          <a:noFill/>
          <a:ln w="28575">
            <a:solidFill>
              <a:schemeClr val="accent5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5642" tIns="67821" rIns="135642" bIns="67821" rtlCol="0" anchor="ctr"/>
          <a:lstStyle/>
          <a:p>
            <a:pPr algn="ctr"/>
            <a:endParaRPr lang="de-CH"/>
          </a:p>
        </p:txBody>
      </p:sp>
      <p:sp>
        <p:nvSpPr>
          <p:cNvPr id="59" name="TextBox 58"/>
          <p:cNvSpPr txBox="1"/>
          <p:nvPr/>
        </p:nvSpPr>
        <p:spPr>
          <a:xfrm>
            <a:off x="10662556" y="3496347"/>
            <a:ext cx="487567" cy="4570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400" smtClean="0">
                <a:latin typeface="FontAwesome" pitchFamily="2" charset="0"/>
              </a:rPr>
              <a:t></a:t>
            </a:r>
            <a:endParaRPr lang="de-CH" sz="2400">
              <a:latin typeface="FontAwesom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38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8" name="Straight Connector 87"/>
          <p:cNvCxnSpPr/>
          <p:nvPr/>
        </p:nvCxnSpPr>
        <p:spPr>
          <a:xfrm flipH="1" flipV="1">
            <a:off x="11415934" y="-23465"/>
            <a:ext cx="2754" cy="13490238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0" name="Group 99"/>
          <p:cNvGrpSpPr/>
          <p:nvPr/>
        </p:nvGrpSpPr>
        <p:grpSpPr>
          <a:xfrm>
            <a:off x="21937169" y="215586"/>
            <a:ext cx="216000" cy="197118"/>
            <a:chOff x="14724235" y="81297"/>
            <a:chExt cx="648072" cy="427448"/>
          </a:xfrm>
        </p:grpSpPr>
        <p:sp>
          <p:nvSpPr>
            <p:cNvPr id="101" name="Rectangle 100"/>
            <p:cNvSpPr/>
            <p:nvPr/>
          </p:nvSpPr>
          <p:spPr>
            <a:xfrm>
              <a:off x="14724235" y="81297"/>
              <a:ext cx="648072" cy="92168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14724235" y="248937"/>
              <a:ext cx="648072" cy="92168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14724235" y="416577"/>
              <a:ext cx="648072" cy="92168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cxnSp>
        <p:nvCxnSpPr>
          <p:cNvPr id="52" name="Straight Connector 51"/>
          <p:cNvCxnSpPr/>
          <p:nvPr/>
        </p:nvCxnSpPr>
        <p:spPr>
          <a:xfrm flipH="1" flipV="1">
            <a:off x="6155283" y="-23465"/>
            <a:ext cx="2754" cy="13490238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hteck 18"/>
          <p:cNvSpPr/>
          <p:nvPr/>
        </p:nvSpPr>
        <p:spPr>
          <a:xfrm>
            <a:off x="6175277" y="-23465"/>
            <a:ext cx="5251858" cy="632832"/>
          </a:xfrm>
          <a:prstGeom prst="rect">
            <a:avLst/>
          </a:prstGeom>
          <a:solidFill>
            <a:srgbClr val="0082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3000" dirty="0"/>
          </a:p>
        </p:txBody>
      </p:sp>
      <p:pic>
        <p:nvPicPr>
          <p:cNvPr id="4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6944" y="64731"/>
            <a:ext cx="447675" cy="447675"/>
          </a:xfrm>
          <a:prstGeom prst="rect">
            <a:avLst/>
          </a:prstGeom>
          <a:noFill/>
          <a:ln w="9525">
            <a:solidFill>
              <a:srgbClr val="005E74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9" name="Rechteck 21"/>
          <p:cNvSpPr/>
          <p:nvPr/>
        </p:nvSpPr>
        <p:spPr>
          <a:xfrm>
            <a:off x="6318346" y="6427"/>
            <a:ext cx="2015295" cy="528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3400"/>
              </a:lnSpc>
            </a:pPr>
            <a:r>
              <a:rPr lang="de-CH" sz="1600" smtClean="0">
                <a:solidFill>
                  <a:schemeClr val="bg1"/>
                </a:solidFill>
                <a:latin typeface="FontAwesome" pitchFamily="2" charset="0"/>
              </a:rPr>
              <a:t>  </a:t>
            </a:r>
            <a:r>
              <a:rPr lang="de-CH" sz="1600" b="1" smtClean="0">
                <a:solidFill>
                  <a:schemeClr val="bg1"/>
                </a:solidFill>
                <a:latin typeface="Eyrhoavdoykqfqglrijbhcjkdbb" pitchFamily="34" charset="0"/>
              </a:rPr>
              <a:t>Kommunikationen</a:t>
            </a:r>
            <a:endParaRPr lang="de-CH" sz="1600" b="1">
              <a:solidFill>
                <a:schemeClr val="bg1"/>
              </a:solidFill>
              <a:latin typeface="Eyrhoavdoykqfqglrijbhcjkdbb" pitchFamily="34" charset="0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6155283" y="1200671"/>
            <a:ext cx="5262053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hteck 21"/>
          <p:cNvSpPr/>
          <p:nvPr/>
        </p:nvSpPr>
        <p:spPr>
          <a:xfrm>
            <a:off x="6301195" y="768623"/>
            <a:ext cx="286328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600" smtClean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Neue Kommunikation anlegen</a:t>
            </a:r>
            <a:endParaRPr lang="de-CH" sz="1600">
              <a:solidFill>
                <a:srgbClr val="60B1C4"/>
              </a:solidFill>
              <a:latin typeface="FontAwesome" pitchFamily="2" charset="0"/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>
            <a:off x="6155283" y="12811089"/>
            <a:ext cx="5227277" cy="46487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9879075" y="12883097"/>
            <a:ext cx="1532792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100"/>
              </a:lnSpc>
            </a:pPr>
            <a:r>
              <a:rPr lang="de-CH" sz="1400" dirty="0" smtClean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51 Zeilen geladen</a:t>
            </a:r>
          </a:p>
          <a:p>
            <a:pPr>
              <a:lnSpc>
                <a:spcPts val="2100"/>
              </a:lnSpc>
            </a:pPr>
            <a:r>
              <a:rPr lang="de-CH" sz="1400" dirty="0" smtClean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Daten neu laden</a:t>
            </a:r>
            <a:endParaRPr lang="de-CH" sz="1400" dirty="0">
              <a:solidFill>
                <a:schemeClr val="bg1">
                  <a:lumMod val="50000"/>
                </a:schemeClr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318346" y="12946424"/>
            <a:ext cx="482824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4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</a:t>
            </a:r>
          </a:p>
        </p:txBody>
      </p:sp>
      <p:cxnSp>
        <p:nvCxnSpPr>
          <p:cNvPr id="39" name="Straight Connector 38"/>
          <p:cNvCxnSpPr/>
          <p:nvPr/>
        </p:nvCxnSpPr>
        <p:spPr>
          <a:xfrm>
            <a:off x="9881678" y="12963431"/>
            <a:ext cx="0" cy="50400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10403755" y="728553"/>
            <a:ext cx="89960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de-CH" sz="2000">
                <a:solidFill>
                  <a:schemeClr val="accent6">
                    <a:lumMod val="75000"/>
                  </a:schemeClr>
                </a:solidFill>
                <a:latin typeface="FontAwesome" pitchFamily="2" charset="0"/>
              </a:rPr>
              <a:t>    </a:t>
            </a:r>
          </a:p>
        </p:txBody>
      </p:sp>
      <p:sp>
        <p:nvSpPr>
          <p:cNvPr id="5" name="Rectangle 4"/>
          <p:cNvSpPr/>
          <p:nvPr/>
        </p:nvSpPr>
        <p:spPr>
          <a:xfrm>
            <a:off x="6953622" y="1272679"/>
            <a:ext cx="3712876" cy="3634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2200"/>
              </a:lnSpc>
            </a:pPr>
            <a:r>
              <a:rPr lang="de-CH" sz="1800">
                <a:latin typeface="Eyrhoavdoykqfqglrijbhcjkdbb" panose="020B0504030101020102" pitchFamily="34" charset="0"/>
              </a:rPr>
              <a:t>2002 PRD CTMS Sup &amp; Maint </a:t>
            </a:r>
            <a:r>
              <a:rPr lang="de-CH" sz="1800" smtClean="0">
                <a:latin typeface="Eyrhoavdoykqfqglrijbhcjkdbb" panose="020B0504030101020102" pitchFamily="34" charset="0"/>
              </a:rPr>
              <a:t>Jan-Feb</a:t>
            </a:r>
            <a:endParaRPr lang="de-CH" sz="1800">
              <a:latin typeface="Eyrhoavdoykqfqglrijbhcjkdbb" panose="020B0504030101020102" pitchFamily="34" charset="0"/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6194203" y="1733755"/>
            <a:ext cx="5238074" cy="172717"/>
            <a:chOff x="538659" y="4521423"/>
            <a:chExt cx="5238074" cy="172717"/>
          </a:xfrm>
        </p:grpSpPr>
        <p:cxnSp>
          <p:nvCxnSpPr>
            <p:cNvPr id="44" name="Straight Connector 43"/>
            <p:cNvCxnSpPr/>
            <p:nvPr/>
          </p:nvCxnSpPr>
          <p:spPr>
            <a:xfrm>
              <a:off x="538659" y="4521423"/>
              <a:ext cx="2451857" cy="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3346971" y="4521423"/>
              <a:ext cx="2429762" cy="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7" name="Group 46"/>
            <p:cNvGrpSpPr/>
            <p:nvPr/>
          </p:nvGrpSpPr>
          <p:grpSpPr>
            <a:xfrm>
              <a:off x="2990516" y="4521423"/>
              <a:ext cx="356455" cy="172717"/>
              <a:chOff x="1515092" y="5161111"/>
              <a:chExt cx="622091" cy="301429"/>
            </a:xfrm>
          </p:grpSpPr>
          <p:cxnSp>
            <p:nvCxnSpPr>
              <p:cNvPr id="50" name="Straight Connector 49"/>
              <p:cNvCxnSpPr/>
              <p:nvPr/>
            </p:nvCxnSpPr>
            <p:spPr>
              <a:xfrm>
                <a:off x="1515092" y="5161111"/>
                <a:ext cx="319711" cy="286129"/>
              </a:xfrm>
              <a:prstGeom prst="line">
                <a:avLst/>
              </a:prstGeom>
              <a:ln w="1905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 flipH="1">
                <a:off x="1834803" y="5176411"/>
                <a:ext cx="302380" cy="286129"/>
              </a:xfrm>
              <a:prstGeom prst="line">
                <a:avLst/>
              </a:prstGeom>
              <a:ln w="1905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1" name="TextBox 30"/>
          <p:cNvSpPr txBox="1"/>
          <p:nvPr/>
        </p:nvSpPr>
        <p:spPr>
          <a:xfrm>
            <a:off x="6295356" y="2026591"/>
            <a:ext cx="4962044" cy="1265481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ts val="2200"/>
              </a:lnSpc>
            </a:pPr>
            <a:r>
              <a:rPr lang="de-CH" sz="1400" b="1" smtClean="0">
                <a:latin typeface="Eyrhoavdoykqfqglrijbhcjkdbb" panose="020B0504030101020102" pitchFamily="34" charset="0"/>
              </a:rPr>
              <a:t>Treffen in Berlin</a:t>
            </a:r>
            <a:r>
              <a:rPr lang="de-CH" sz="1400" smtClean="0">
                <a:latin typeface="Eyrhoavdoykqfqglrijbhcjkdbb" panose="020B0504030101020102" pitchFamily="34" charset="0"/>
              </a:rPr>
              <a:t>		    09.05.14</a:t>
            </a:r>
            <a:endParaRPr lang="de-CH" sz="1400">
              <a:latin typeface="Eyrhoavdoykqfqglrijbhcjkdbb" panose="020B0504030101020102" pitchFamily="34" charset="0"/>
            </a:endParaRPr>
          </a:p>
          <a:p>
            <a:pPr>
              <a:lnSpc>
                <a:spcPts val="2200"/>
              </a:lnSpc>
            </a:pPr>
            <a:r>
              <a:rPr lang="de-CH" sz="1400" smtClean="0">
                <a:latin typeface="Eyrhoavdoykqfqglrijbhcjkdbb" panose="020B0504030101020102" pitchFamily="34" charset="0"/>
              </a:rPr>
              <a:t>Verantworlicher: Christian, Rusche</a:t>
            </a:r>
            <a:endParaRPr lang="de-CH" sz="1400">
              <a:latin typeface="Eyrhoavdoykqfqglrijbhcjkdbb" panose="020B0504030101020102" pitchFamily="34" charset="0"/>
            </a:endParaRPr>
          </a:p>
          <a:p>
            <a:pPr>
              <a:lnSpc>
                <a:spcPts val="2200"/>
              </a:lnSpc>
            </a:pPr>
            <a:r>
              <a:rPr lang="de-CH" sz="1400" smtClean="0">
                <a:latin typeface="Eyrhoavdoykqfqglrijbhcjkdbb" panose="020B0504030101020102" pitchFamily="34" charset="0"/>
              </a:rPr>
              <a:t>Firma: Schering</a:t>
            </a:r>
            <a:endParaRPr lang="de-CH" sz="1400">
              <a:latin typeface="Eyrhoavdoykqfqglrijbhcjkdbb" panose="020B0504030101020102" pitchFamily="34" charset="0"/>
            </a:endParaRPr>
          </a:p>
          <a:p>
            <a:pPr>
              <a:lnSpc>
                <a:spcPts val="2200"/>
              </a:lnSpc>
            </a:pPr>
            <a:r>
              <a:rPr lang="de-CH" sz="1400" smtClean="0">
                <a:latin typeface="Eyrhoavdoykqfqglrijbhcjkdbb" panose="020B0504030101020102" pitchFamily="34" charset="0"/>
              </a:rPr>
              <a:t>Kanal: Besuch</a:t>
            </a:r>
            <a:endParaRPr lang="de-CH" sz="900">
              <a:latin typeface="Eyrhoavdoykqfqglrijbhcjkdbb" panose="020B0504030101020102" pitchFamily="34" charset="0"/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>
            <a:off x="6318346" y="4770408"/>
            <a:ext cx="470431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0667396" y="2832042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400" smtClean="0">
                <a:latin typeface="FontAwesome" pitchFamily="2" charset="0"/>
              </a:rPr>
              <a:t></a:t>
            </a:r>
            <a:endParaRPr lang="de-CH" sz="2400">
              <a:latin typeface="FontAwesome" pitchFamily="2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667396" y="4308743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400" smtClean="0">
                <a:latin typeface="FontAwesome" pitchFamily="2" charset="0"/>
              </a:rPr>
              <a:t></a:t>
            </a:r>
            <a:endParaRPr lang="de-CH" sz="2400">
              <a:latin typeface="FontAwesome" pitchFamily="2" charset="0"/>
            </a:endParaRPr>
          </a:p>
        </p:txBody>
      </p:sp>
      <p:cxnSp>
        <p:nvCxnSpPr>
          <p:cNvPr id="41" name="Straight Connector 40"/>
          <p:cNvCxnSpPr/>
          <p:nvPr/>
        </p:nvCxnSpPr>
        <p:spPr>
          <a:xfrm>
            <a:off x="6371307" y="3319566"/>
            <a:ext cx="470431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6299299" y="3432919"/>
            <a:ext cx="4962044" cy="1265481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ts val="2200"/>
              </a:lnSpc>
            </a:pPr>
            <a:r>
              <a:rPr lang="de-CH" sz="1400" b="1" smtClean="0">
                <a:latin typeface="Eyrhoavdoykqfqglrijbhcjkdbb" panose="020B0504030101020102" pitchFamily="34" charset="0"/>
              </a:rPr>
              <a:t>Anruf</a:t>
            </a:r>
            <a:r>
              <a:rPr lang="de-CH" sz="1400" smtClean="0">
                <a:latin typeface="Eyrhoavdoykqfqglrijbhcjkdbb" panose="020B0504030101020102" pitchFamily="34" charset="0"/>
              </a:rPr>
              <a:t>		    09.05.14</a:t>
            </a:r>
            <a:endParaRPr lang="de-CH" sz="1400">
              <a:latin typeface="Eyrhoavdoykqfqglrijbhcjkdbb" panose="020B0504030101020102" pitchFamily="34" charset="0"/>
            </a:endParaRPr>
          </a:p>
          <a:p>
            <a:pPr>
              <a:lnSpc>
                <a:spcPts val="2200"/>
              </a:lnSpc>
            </a:pPr>
            <a:r>
              <a:rPr lang="de-CH" sz="1400" smtClean="0">
                <a:latin typeface="Eyrhoavdoykqfqglrijbhcjkdbb" panose="020B0504030101020102" pitchFamily="34" charset="0"/>
              </a:rPr>
              <a:t>Verantworlicher: Christian, Rusche</a:t>
            </a:r>
            <a:endParaRPr lang="de-CH" sz="1400">
              <a:latin typeface="Eyrhoavdoykqfqglrijbhcjkdbb" panose="020B0504030101020102" pitchFamily="34" charset="0"/>
            </a:endParaRPr>
          </a:p>
          <a:p>
            <a:pPr>
              <a:lnSpc>
                <a:spcPts val="2200"/>
              </a:lnSpc>
            </a:pPr>
            <a:r>
              <a:rPr lang="de-CH" sz="1400" smtClean="0">
                <a:latin typeface="Eyrhoavdoykqfqglrijbhcjkdbb" panose="020B0504030101020102" pitchFamily="34" charset="0"/>
              </a:rPr>
              <a:t>Firma: Schering</a:t>
            </a:r>
            <a:endParaRPr lang="de-CH" sz="1400">
              <a:latin typeface="Eyrhoavdoykqfqglrijbhcjkdbb" panose="020B0504030101020102" pitchFamily="34" charset="0"/>
            </a:endParaRPr>
          </a:p>
          <a:p>
            <a:pPr>
              <a:lnSpc>
                <a:spcPts val="2200"/>
              </a:lnSpc>
            </a:pPr>
            <a:r>
              <a:rPr lang="de-CH" sz="1400" smtClean="0">
                <a:latin typeface="Eyrhoavdoykqfqglrijbhcjkdbb" panose="020B0504030101020102" pitchFamily="34" charset="0"/>
              </a:rPr>
              <a:t>Kanal: Telfon</a:t>
            </a:r>
            <a:endParaRPr lang="de-CH" sz="900">
              <a:latin typeface="Eyrhoavdoykqfqglrijbhcjkdbb" panose="020B050403010102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0479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8" name="Straight Connector 87"/>
          <p:cNvCxnSpPr/>
          <p:nvPr/>
        </p:nvCxnSpPr>
        <p:spPr>
          <a:xfrm flipH="1" flipV="1">
            <a:off x="11415934" y="-23465"/>
            <a:ext cx="2754" cy="13490238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0" name="Group 99"/>
          <p:cNvGrpSpPr/>
          <p:nvPr/>
        </p:nvGrpSpPr>
        <p:grpSpPr>
          <a:xfrm>
            <a:off x="21937169" y="215586"/>
            <a:ext cx="216000" cy="197118"/>
            <a:chOff x="14724235" y="81297"/>
            <a:chExt cx="648072" cy="427448"/>
          </a:xfrm>
        </p:grpSpPr>
        <p:sp>
          <p:nvSpPr>
            <p:cNvPr id="101" name="Rectangle 100"/>
            <p:cNvSpPr/>
            <p:nvPr/>
          </p:nvSpPr>
          <p:spPr>
            <a:xfrm>
              <a:off x="14724235" y="81297"/>
              <a:ext cx="648072" cy="92168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14724235" y="248937"/>
              <a:ext cx="648072" cy="92168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14724235" y="416577"/>
              <a:ext cx="648072" cy="92168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cxnSp>
        <p:nvCxnSpPr>
          <p:cNvPr id="52" name="Straight Connector 51"/>
          <p:cNvCxnSpPr/>
          <p:nvPr/>
        </p:nvCxnSpPr>
        <p:spPr>
          <a:xfrm flipH="1" flipV="1">
            <a:off x="6155283" y="-23465"/>
            <a:ext cx="2754" cy="13490238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hteck 18"/>
          <p:cNvSpPr/>
          <p:nvPr/>
        </p:nvSpPr>
        <p:spPr>
          <a:xfrm>
            <a:off x="6175277" y="-23465"/>
            <a:ext cx="5251858" cy="632832"/>
          </a:xfrm>
          <a:prstGeom prst="rect">
            <a:avLst/>
          </a:prstGeom>
          <a:solidFill>
            <a:srgbClr val="0082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3000" dirty="0"/>
          </a:p>
        </p:txBody>
      </p:sp>
      <p:pic>
        <p:nvPicPr>
          <p:cNvPr id="4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6944" y="64731"/>
            <a:ext cx="447675" cy="447675"/>
          </a:xfrm>
          <a:prstGeom prst="rect">
            <a:avLst/>
          </a:prstGeom>
          <a:noFill/>
          <a:ln w="9525">
            <a:solidFill>
              <a:srgbClr val="005E74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9" name="Rechteck 21"/>
          <p:cNvSpPr/>
          <p:nvPr/>
        </p:nvSpPr>
        <p:spPr>
          <a:xfrm>
            <a:off x="6318346" y="6427"/>
            <a:ext cx="2015295" cy="528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3400"/>
              </a:lnSpc>
            </a:pPr>
            <a:r>
              <a:rPr lang="de-CH" sz="1600" smtClean="0">
                <a:solidFill>
                  <a:schemeClr val="bg1"/>
                </a:solidFill>
                <a:latin typeface="FontAwesome" pitchFamily="2" charset="0"/>
              </a:rPr>
              <a:t>  </a:t>
            </a:r>
            <a:r>
              <a:rPr lang="de-CH" sz="1600" b="1" smtClean="0">
                <a:solidFill>
                  <a:schemeClr val="bg1"/>
                </a:solidFill>
                <a:latin typeface="Eyrhoavdoykqfqglrijbhcjkdbb" pitchFamily="34" charset="0"/>
              </a:rPr>
              <a:t>Kommunikationen</a:t>
            </a:r>
            <a:endParaRPr lang="de-CH" sz="1600" b="1">
              <a:solidFill>
                <a:schemeClr val="bg1"/>
              </a:solidFill>
              <a:latin typeface="Eyrhoavdoykqfqglrijbhcjkdbb" pitchFamily="34" charset="0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6155283" y="1672789"/>
            <a:ext cx="5262053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hteck 21"/>
          <p:cNvSpPr/>
          <p:nvPr/>
        </p:nvSpPr>
        <p:spPr>
          <a:xfrm>
            <a:off x="6301195" y="1240741"/>
            <a:ext cx="286328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600" smtClean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Neue Kommunikation anlegen</a:t>
            </a:r>
            <a:endParaRPr lang="de-CH" sz="1600">
              <a:solidFill>
                <a:srgbClr val="60B1C4"/>
              </a:solidFill>
              <a:latin typeface="FontAwesome" pitchFamily="2" charset="0"/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>
            <a:off x="6155283" y="12811089"/>
            <a:ext cx="5227277" cy="46487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9879075" y="12883097"/>
            <a:ext cx="1532792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100"/>
              </a:lnSpc>
            </a:pPr>
            <a:r>
              <a:rPr lang="de-CH" sz="1400" dirty="0" smtClean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51 Zeilen geladen</a:t>
            </a:r>
          </a:p>
          <a:p>
            <a:pPr>
              <a:lnSpc>
                <a:spcPts val="2100"/>
              </a:lnSpc>
            </a:pPr>
            <a:r>
              <a:rPr lang="de-CH" sz="1400" dirty="0" smtClean="0">
                <a:solidFill>
                  <a:schemeClr val="bg1">
                    <a:lumMod val="50000"/>
                  </a:schemeClr>
                </a:solidFill>
                <a:latin typeface="Eyrhoavdoykqfqglrijbhcjkdbb" panose="020B0504030101020102" pitchFamily="34" charset="0"/>
              </a:rPr>
              <a:t>Daten neu laden</a:t>
            </a:r>
            <a:endParaRPr lang="de-CH" sz="1400" dirty="0">
              <a:solidFill>
                <a:schemeClr val="bg1">
                  <a:lumMod val="50000"/>
                </a:schemeClr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318346" y="12946424"/>
            <a:ext cx="482824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4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</a:t>
            </a:r>
          </a:p>
        </p:txBody>
      </p:sp>
      <p:cxnSp>
        <p:nvCxnSpPr>
          <p:cNvPr id="39" name="Straight Connector 38"/>
          <p:cNvCxnSpPr/>
          <p:nvPr/>
        </p:nvCxnSpPr>
        <p:spPr>
          <a:xfrm>
            <a:off x="9881678" y="12963431"/>
            <a:ext cx="0" cy="50400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10403755" y="1200671"/>
            <a:ext cx="89960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de-CH" sz="2000">
                <a:solidFill>
                  <a:schemeClr val="accent6">
                    <a:lumMod val="75000"/>
                  </a:schemeClr>
                </a:solidFill>
                <a:latin typeface="FontAwesome" pitchFamily="2" charset="0"/>
              </a:rPr>
              <a:t>    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295356" y="2026591"/>
            <a:ext cx="4962044" cy="1265481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ts val="2200"/>
              </a:lnSpc>
            </a:pPr>
            <a:r>
              <a:rPr lang="de-CH" sz="1400" b="1" smtClean="0">
                <a:latin typeface="Eyrhoavdoykqfqglrijbhcjkdbb" panose="020B0504030101020102" pitchFamily="34" charset="0"/>
              </a:rPr>
              <a:t>Treffen in Berlin</a:t>
            </a:r>
            <a:r>
              <a:rPr lang="de-CH" sz="1400" smtClean="0">
                <a:latin typeface="Eyrhoavdoykqfqglrijbhcjkdbb" panose="020B0504030101020102" pitchFamily="34" charset="0"/>
              </a:rPr>
              <a:t>		    09.05.14</a:t>
            </a:r>
            <a:endParaRPr lang="de-CH" sz="1400">
              <a:latin typeface="Eyrhoavdoykqfqglrijbhcjkdbb" panose="020B0504030101020102" pitchFamily="34" charset="0"/>
            </a:endParaRPr>
          </a:p>
          <a:p>
            <a:pPr>
              <a:lnSpc>
                <a:spcPts val="2200"/>
              </a:lnSpc>
            </a:pPr>
            <a:r>
              <a:rPr lang="de-CH" sz="1400" smtClean="0">
                <a:latin typeface="Eyrhoavdoykqfqglrijbhcjkdbb" panose="020B0504030101020102" pitchFamily="34" charset="0"/>
              </a:rPr>
              <a:t>Verantworlicher: Christian, Rusche</a:t>
            </a:r>
            <a:endParaRPr lang="de-CH" sz="1400">
              <a:latin typeface="Eyrhoavdoykqfqglrijbhcjkdbb" panose="020B0504030101020102" pitchFamily="34" charset="0"/>
            </a:endParaRPr>
          </a:p>
          <a:p>
            <a:pPr>
              <a:lnSpc>
                <a:spcPts val="2200"/>
              </a:lnSpc>
            </a:pPr>
            <a:r>
              <a:rPr lang="de-CH" sz="1400" smtClean="0">
                <a:latin typeface="Eyrhoavdoykqfqglrijbhcjkdbb" panose="020B0504030101020102" pitchFamily="34" charset="0"/>
              </a:rPr>
              <a:t>Firma: Schering</a:t>
            </a:r>
            <a:endParaRPr lang="de-CH" sz="1400">
              <a:latin typeface="Eyrhoavdoykqfqglrijbhcjkdbb" panose="020B0504030101020102" pitchFamily="34" charset="0"/>
            </a:endParaRPr>
          </a:p>
          <a:p>
            <a:pPr>
              <a:lnSpc>
                <a:spcPts val="2200"/>
              </a:lnSpc>
            </a:pPr>
            <a:r>
              <a:rPr lang="de-CH" sz="1400" smtClean="0">
                <a:latin typeface="Eyrhoavdoykqfqglrijbhcjkdbb" panose="020B0504030101020102" pitchFamily="34" charset="0"/>
              </a:rPr>
              <a:t>Kanal: Besuch</a:t>
            </a:r>
            <a:endParaRPr lang="de-CH" sz="900">
              <a:latin typeface="Eyrhoavdoykqfqglrijbhcjkdbb" panose="020B0504030101020102" pitchFamily="34" charset="0"/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>
            <a:off x="6318346" y="4770408"/>
            <a:ext cx="470431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0667396" y="2832042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400" smtClean="0">
                <a:latin typeface="FontAwesome" pitchFamily="2" charset="0"/>
              </a:rPr>
              <a:t></a:t>
            </a:r>
            <a:endParaRPr lang="de-CH" sz="2400">
              <a:latin typeface="FontAwesome" pitchFamily="2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667396" y="4308743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400" smtClean="0">
                <a:latin typeface="FontAwesome" pitchFamily="2" charset="0"/>
              </a:rPr>
              <a:t></a:t>
            </a:r>
            <a:endParaRPr lang="de-CH" sz="2400">
              <a:latin typeface="FontAwesome" pitchFamily="2" charset="0"/>
            </a:endParaRPr>
          </a:p>
        </p:txBody>
      </p:sp>
      <p:cxnSp>
        <p:nvCxnSpPr>
          <p:cNvPr id="41" name="Straight Connector 40"/>
          <p:cNvCxnSpPr/>
          <p:nvPr/>
        </p:nvCxnSpPr>
        <p:spPr>
          <a:xfrm>
            <a:off x="6371307" y="3319566"/>
            <a:ext cx="470431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6299299" y="3432919"/>
            <a:ext cx="4962044" cy="1265481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ts val="2200"/>
              </a:lnSpc>
            </a:pPr>
            <a:r>
              <a:rPr lang="de-CH" sz="1400" b="1" smtClean="0">
                <a:latin typeface="Eyrhoavdoykqfqglrijbhcjkdbb" panose="020B0504030101020102" pitchFamily="34" charset="0"/>
              </a:rPr>
              <a:t>Anruf</a:t>
            </a:r>
            <a:r>
              <a:rPr lang="de-CH" sz="1400" smtClean="0">
                <a:latin typeface="Eyrhoavdoykqfqglrijbhcjkdbb" panose="020B0504030101020102" pitchFamily="34" charset="0"/>
              </a:rPr>
              <a:t>		    09.05.14</a:t>
            </a:r>
            <a:endParaRPr lang="de-CH" sz="1400">
              <a:latin typeface="Eyrhoavdoykqfqglrijbhcjkdbb" panose="020B0504030101020102" pitchFamily="34" charset="0"/>
            </a:endParaRPr>
          </a:p>
          <a:p>
            <a:pPr>
              <a:lnSpc>
                <a:spcPts val="2200"/>
              </a:lnSpc>
            </a:pPr>
            <a:r>
              <a:rPr lang="de-CH" sz="1400" smtClean="0">
                <a:latin typeface="Eyrhoavdoykqfqglrijbhcjkdbb" panose="020B0504030101020102" pitchFamily="34" charset="0"/>
              </a:rPr>
              <a:t>Verantworlicher: Christian, Rusche</a:t>
            </a:r>
            <a:endParaRPr lang="de-CH" sz="1400">
              <a:latin typeface="Eyrhoavdoykqfqglrijbhcjkdbb" panose="020B0504030101020102" pitchFamily="34" charset="0"/>
            </a:endParaRPr>
          </a:p>
          <a:p>
            <a:pPr>
              <a:lnSpc>
                <a:spcPts val="2200"/>
              </a:lnSpc>
            </a:pPr>
            <a:r>
              <a:rPr lang="de-CH" sz="1400" smtClean="0">
                <a:latin typeface="Eyrhoavdoykqfqglrijbhcjkdbb" panose="020B0504030101020102" pitchFamily="34" charset="0"/>
              </a:rPr>
              <a:t>Firma: Schering</a:t>
            </a:r>
            <a:endParaRPr lang="de-CH" sz="1400">
              <a:latin typeface="Eyrhoavdoykqfqglrijbhcjkdbb" panose="020B0504030101020102" pitchFamily="34" charset="0"/>
            </a:endParaRPr>
          </a:p>
          <a:p>
            <a:pPr>
              <a:lnSpc>
                <a:spcPts val="2200"/>
              </a:lnSpc>
            </a:pPr>
            <a:r>
              <a:rPr lang="de-CH" sz="1400" smtClean="0">
                <a:latin typeface="Eyrhoavdoykqfqglrijbhcjkdbb" panose="020B0504030101020102" pitchFamily="34" charset="0"/>
              </a:rPr>
              <a:t>Kanal: Telfon</a:t>
            </a:r>
            <a:endParaRPr lang="de-CH" sz="900">
              <a:latin typeface="Eyrhoavdoykqfqglrijbhcjkdbb" panose="020B0504030101020102" pitchFamily="34" charset="0"/>
            </a:endParaRPr>
          </a:p>
        </p:txBody>
      </p:sp>
      <p:cxnSp>
        <p:nvCxnSpPr>
          <p:cNvPr id="59" name="Straight Connector 58"/>
          <p:cNvCxnSpPr/>
          <p:nvPr/>
        </p:nvCxnSpPr>
        <p:spPr>
          <a:xfrm>
            <a:off x="6175685" y="1128663"/>
            <a:ext cx="5238074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/>
          <p:cNvGrpSpPr/>
          <p:nvPr/>
        </p:nvGrpSpPr>
        <p:grpSpPr>
          <a:xfrm>
            <a:off x="6659339" y="612307"/>
            <a:ext cx="128751" cy="506149"/>
            <a:chOff x="5445608" y="624605"/>
            <a:chExt cx="324036" cy="648073"/>
          </a:xfrm>
        </p:grpSpPr>
        <p:cxnSp>
          <p:nvCxnSpPr>
            <p:cNvPr id="63" name="Straight Connector 62"/>
            <p:cNvCxnSpPr/>
            <p:nvPr/>
          </p:nvCxnSpPr>
          <p:spPr>
            <a:xfrm>
              <a:off x="5445608" y="624605"/>
              <a:ext cx="324036" cy="324036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flipV="1">
              <a:off x="5445608" y="948641"/>
              <a:ext cx="324036" cy="324037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Rectangle 64"/>
          <p:cNvSpPr/>
          <p:nvPr/>
        </p:nvSpPr>
        <p:spPr>
          <a:xfrm>
            <a:off x="6318346" y="691813"/>
            <a:ext cx="500627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CH" sz="1600" smtClean="0">
                <a:latin typeface="Eyrhoavdoykqfqglrijbhcjkdbb" pitchFamily="34" charset="0"/>
              </a:rPr>
              <a:t>         Aufträge        2002 </a:t>
            </a:r>
            <a:r>
              <a:rPr lang="de-CH" sz="1600">
                <a:latin typeface="Eyrhoavdoykqfqglrijbhcjkdbb" pitchFamily="34" charset="0"/>
              </a:rPr>
              <a:t>PRD CTMS Sup </a:t>
            </a:r>
            <a:r>
              <a:rPr lang="de-CH" sz="1600" smtClean="0">
                <a:latin typeface="Eyrhoavdoykqfqglrijbhcjkdbb" pitchFamily="34" charset="0"/>
              </a:rPr>
              <a:t>&amp; </a:t>
            </a:r>
            <a:r>
              <a:rPr lang="de-CH" sz="1600">
                <a:latin typeface="Eyrhoavdoykqfqglrijbhcjkdbb" panose="020B0504030101020102" pitchFamily="34" charset="0"/>
              </a:rPr>
              <a:t>Maint Jan-Feb</a:t>
            </a:r>
          </a:p>
        </p:txBody>
      </p:sp>
      <p:grpSp>
        <p:nvGrpSpPr>
          <p:cNvPr id="66" name="Group 65"/>
          <p:cNvGrpSpPr/>
          <p:nvPr/>
        </p:nvGrpSpPr>
        <p:grpSpPr>
          <a:xfrm>
            <a:off x="7739459" y="609367"/>
            <a:ext cx="128751" cy="506149"/>
            <a:chOff x="5445608" y="624605"/>
            <a:chExt cx="324036" cy="648073"/>
          </a:xfrm>
        </p:grpSpPr>
        <p:cxnSp>
          <p:nvCxnSpPr>
            <p:cNvPr id="67" name="Straight Connector 66"/>
            <p:cNvCxnSpPr/>
            <p:nvPr/>
          </p:nvCxnSpPr>
          <p:spPr>
            <a:xfrm>
              <a:off x="5445608" y="624605"/>
              <a:ext cx="324036" cy="324036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flipV="1">
              <a:off x="5445608" y="948641"/>
              <a:ext cx="324036" cy="324037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Rectangle 68"/>
          <p:cNvSpPr/>
          <p:nvPr/>
        </p:nvSpPr>
        <p:spPr>
          <a:xfrm>
            <a:off x="6261347" y="624607"/>
            <a:ext cx="4700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400" smtClean="0">
                <a:latin typeface="FontAwesome" pitchFamily="2" charset="0"/>
              </a:rPr>
              <a:t></a:t>
            </a:r>
            <a:endParaRPr lang="de-CH" sz="1600">
              <a:latin typeface="Eyrhoavdoykqfqglrijbhcjkdbb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410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BSI Colors">
      <a:dk1>
        <a:sysClr val="windowText" lastClr="000000"/>
      </a:dk1>
      <a:lt1>
        <a:sysClr val="window" lastClr="FFFFFF"/>
      </a:lt1>
      <a:dk2>
        <a:srgbClr val="FFFFFF"/>
      </a:dk2>
      <a:lt2>
        <a:srgbClr val="FE9915"/>
      </a:lt2>
      <a:accent1>
        <a:srgbClr val="FE9915"/>
      </a:accent1>
      <a:accent2>
        <a:srgbClr val="0082A1"/>
      </a:accent2>
      <a:accent3>
        <a:srgbClr val="7F7F7F"/>
      </a:accent3>
      <a:accent4>
        <a:srgbClr val="FFCC8A"/>
      </a:accent4>
      <a:accent5>
        <a:srgbClr val="80C1D0"/>
      </a:accent5>
      <a:accent6>
        <a:srgbClr val="BFBFBF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708</Words>
  <Application>Microsoft Office PowerPoint</Application>
  <PresentationFormat>Custom</PresentationFormat>
  <Paragraphs>284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Tema di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 Wegmueller</dc:creator>
  <cp:lastModifiedBy>Claudio Guglielmo</cp:lastModifiedBy>
  <cp:revision>68</cp:revision>
  <dcterms:created xsi:type="dcterms:W3CDTF">2014-05-28T14:50:04Z</dcterms:created>
  <dcterms:modified xsi:type="dcterms:W3CDTF">2014-06-24T15:11:16Z</dcterms:modified>
</cp:coreProperties>
</file>