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301" r:id="rId3"/>
    <p:sldId id="299" r:id="rId4"/>
    <p:sldId id="296" r:id="rId5"/>
    <p:sldId id="300" r:id="rId6"/>
    <p:sldId id="302" r:id="rId7"/>
    <p:sldId id="298" r:id="rId8"/>
    <p:sldId id="297" r:id="rId9"/>
    <p:sldId id="288" r:id="rId10"/>
    <p:sldId id="290" r:id="rId11"/>
    <p:sldId id="291" r:id="rId12"/>
    <p:sldId id="292" r:id="rId13"/>
    <p:sldId id="293" r:id="rId14"/>
    <p:sldId id="295" r:id="rId15"/>
    <p:sldId id="294" r:id="rId16"/>
  </p:sldIdLst>
  <p:sldSz cx="17783175" cy="13490575"/>
  <p:notesSz cx="6858000" cy="9144000"/>
  <p:defaultTextStyle>
    <a:defPPr>
      <a:defRPr lang="it-IT"/>
    </a:defPPr>
    <a:lvl1pPr marL="0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49495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9898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48484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9797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4747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696968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64646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595957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A01CF92-F54E-45C9-A90F-7650DBEC9290}">
          <p14:sldIdLst>
            <p14:sldId id="289"/>
            <p14:sldId id="301"/>
            <p14:sldId id="299"/>
            <p14:sldId id="296"/>
            <p14:sldId id="300"/>
            <p14:sldId id="302"/>
            <p14:sldId id="298"/>
          </p14:sldIdLst>
        </p14:section>
        <p14:section name="*** OLD ***" id="{2D40A547-9D9A-4EE9-A4A4-DB1D9DF81E42}">
          <p14:sldIdLst>
            <p14:sldId id="297"/>
            <p14:sldId id="288"/>
            <p14:sldId id="290"/>
            <p14:sldId id="291"/>
            <p14:sldId id="292"/>
            <p14:sldId id="293"/>
            <p14:sldId id="295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33333"/>
    <a:srgbClr val="CCCCCC"/>
    <a:srgbClr val="FAFAFA"/>
    <a:srgbClr val="EFEFEF"/>
    <a:srgbClr val="999999"/>
    <a:srgbClr val="006C86"/>
    <a:srgbClr val="FEFEFE"/>
    <a:srgbClr val="20AE68"/>
    <a:srgbClr val="005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575" autoAdjust="0"/>
  </p:normalViewPr>
  <p:slideViewPr>
    <p:cSldViewPr>
      <p:cViewPr varScale="1">
        <p:scale>
          <a:sx n="62" d="100"/>
          <a:sy n="62" d="100"/>
        </p:scale>
        <p:origin x="-1212" y="-84"/>
      </p:cViewPr>
      <p:guideLst>
        <p:guide orient="horz" pos="4249"/>
        <p:guide pos="56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33738" y="4190824"/>
            <a:ext cx="15115699" cy="289173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667476" y="7644660"/>
            <a:ext cx="12448223" cy="34475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49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98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48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9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47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96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646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595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22/04/2015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22/04/2015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892802" y="540251"/>
            <a:ext cx="4001214" cy="11510709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89159" y="540251"/>
            <a:ext cx="11707257" cy="1151070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22/04/2015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22/04/2015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4748" y="8668950"/>
            <a:ext cx="15115699" cy="2679377"/>
          </a:xfrm>
        </p:spPr>
        <p:txBody>
          <a:bodyPr anchor="t"/>
          <a:lstStyle>
            <a:lvl1pPr algn="l">
              <a:defRPr sz="83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04748" y="5717882"/>
            <a:ext cx="15115699" cy="2951064"/>
          </a:xfrm>
        </p:spPr>
        <p:txBody>
          <a:bodyPr anchor="b"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94949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98989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84848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79797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74747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69696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64646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59595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22/04/2015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89159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039780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22/04/2015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63" y="3019768"/>
            <a:ext cx="7857324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89163" y="4278262"/>
            <a:ext cx="7857324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033612" y="3019768"/>
            <a:ext cx="7860410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033612" y="4278262"/>
            <a:ext cx="7860410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22/04/2015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22/04/2015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22/04/2015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9160" y="537126"/>
            <a:ext cx="5850542" cy="2285903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952727" y="537127"/>
            <a:ext cx="9941289" cy="11513832"/>
          </a:xfrm>
        </p:spPr>
        <p:txBody>
          <a:bodyPr/>
          <a:lstStyle>
            <a:lvl1pPr>
              <a:defRPr sz="6700"/>
            </a:lvl1pPr>
            <a:lvl2pPr>
              <a:defRPr sz="5800"/>
            </a:lvl2pPr>
            <a:lvl3pPr>
              <a:defRPr sz="50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89160" y="2823029"/>
            <a:ext cx="5850542" cy="922792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22/04/2015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85626" y="9443405"/>
            <a:ext cx="10669905" cy="1114846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485626" y="1205408"/>
            <a:ext cx="10669905" cy="8094345"/>
          </a:xfrm>
        </p:spPr>
        <p:txBody>
          <a:bodyPr/>
          <a:lstStyle>
            <a:lvl1pPr marL="0" indent="0">
              <a:buNone/>
              <a:defRPr sz="6700"/>
            </a:lvl1pPr>
            <a:lvl2pPr marL="949495" indent="0">
              <a:buNone/>
              <a:defRPr sz="5800"/>
            </a:lvl2pPr>
            <a:lvl3pPr marL="1898989" indent="0">
              <a:buNone/>
              <a:defRPr sz="5000"/>
            </a:lvl3pPr>
            <a:lvl4pPr marL="2848484" indent="0">
              <a:buNone/>
              <a:defRPr sz="4200"/>
            </a:lvl4pPr>
            <a:lvl5pPr marL="3797979" indent="0">
              <a:buNone/>
              <a:defRPr sz="4200"/>
            </a:lvl5pPr>
            <a:lvl6pPr marL="4747473" indent="0">
              <a:buNone/>
              <a:defRPr sz="4200"/>
            </a:lvl6pPr>
            <a:lvl7pPr marL="5696968" indent="0">
              <a:buNone/>
              <a:defRPr sz="4200"/>
            </a:lvl7pPr>
            <a:lvl8pPr marL="6646463" indent="0">
              <a:buNone/>
              <a:defRPr sz="4200"/>
            </a:lvl8pPr>
            <a:lvl9pPr marL="7595957" indent="0">
              <a:buNone/>
              <a:defRPr sz="42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85626" y="10558249"/>
            <a:ext cx="10669905" cy="158326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22/04/2015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89159" y="540249"/>
            <a:ext cx="16004858" cy="2248430"/>
          </a:xfrm>
          <a:prstGeom prst="rect">
            <a:avLst/>
          </a:prstGeom>
        </p:spPr>
        <p:txBody>
          <a:bodyPr vert="horz" lIns="189899" tIns="94949" rIns="189899" bIns="94949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59" y="3147802"/>
            <a:ext cx="16004858" cy="8903156"/>
          </a:xfrm>
          <a:prstGeom prst="rect">
            <a:avLst/>
          </a:prstGeom>
        </p:spPr>
        <p:txBody>
          <a:bodyPr vert="horz" lIns="189899" tIns="94949" rIns="189899" bIns="94949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8915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22/04/2015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075918" y="12503768"/>
            <a:ext cx="5631339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274460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98989" rtl="0" eaLnBrk="1" latinLnBrk="0" hangingPunct="1">
        <a:spcBef>
          <a:spcPct val="0"/>
        </a:spcBef>
        <a:buNone/>
        <a:defRPr sz="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121" indent="-712121" algn="l" defTabSz="1898989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542929" indent="-593434" algn="l" defTabSz="1898989" rtl="0" eaLnBrk="1" latinLnBrk="0" hangingPunct="1">
        <a:spcBef>
          <a:spcPct val="20000"/>
        </a:spcBef>
        <a:buFont typeface="Arial" pitchFamily="34" charset="0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373737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323231" indent="-474747" algn="l" defTabSz="1898989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2726" indent="-474747" algn="l" defTabSz="1898989" rtl="0" eaLnBrk="1" latinLnBrk="0" hangingPunct="1">
        <a:spcBef>
          <a:spcPct val="20000"/>
        </a:spcBef>
        <a:buFont typeface="Arial" pitchFamily="34" charset="0"/>
        <a:buChar char="»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22221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17171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121210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07070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49495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9898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48484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9797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4747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696968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64646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595957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1 (13-N4)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Phase…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5651789" y="78405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de-CH" sz="1300" b="1" dirty="0"/>
          </a:p>
        </p:txBody>
      </p:sp>
      <p:sp>
        <p:nvSpPr>
          <p:cNvPr id="40" name="Abgerundetes Rechteck 39"/>
          <p:cNvSpPr/>
          <p:nvPr/>
        </p:nvSpPr>
        <p:spPr>
          <a:xfrm>
            <a:off x="3863167" y="78405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1704727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1774557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2280791"/>
            <a:ext cx="396044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2350621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715" y="1776736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1344687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13167161" y="1704727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11019061" y="1774557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609" y="1776736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feld 37"/>
          <p:cNvSpPr txBox="1"/>
          <p:nvPr/>
        </p:nvSpPr>
        <p:spPr>
          <a:xfrm>
            <a:off x="12715440" y="10489703"/>
            <a:ext cx="2800883" cy="7920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de-CH" sz="1500" dirty="0">
                <a:latin typeface="Arial" panose="020B0604020202020204" pitchFamily="34" charset="0"/>
                <a:cs typeface="Arial" panose="020B0604020202020204" pitchFamily="34" charset="0"/>
              </a:rPr>
              <a:t>Vorlage für neues UI-Design</a:t>
            </a:r>
          </a:p>
        </p:txBody>
      </p:sp>
    </p:spTree>
    <p:extLst>
      <p:ext uri="{BB962C8B-B14F-4D97-AF65-F5344CB8AC3E}">
        <p14:creationId xmlns:p14="http://schemas.microsoft.com/office/powerpoint/2010/main" val="385671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(Nicht identifiziert)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5723235" y="89115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863167" y="88577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2291836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2361666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2867900"/>
            <a:ext cx="396044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293773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715" y="236384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1981861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13167161" y="2291836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11019061" y="2361666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609" y="236384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feld 54"/>
          <p:cNvSpPr txBox="1"/>
          <p:nvPr/>
        </p:nvSpPr>
        <p:spPr>
          <a:xfrm>
            <a:off x="8934471" y="763240"/>
            <a:ext cx="15645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erfassen</a:t>
            </a:r>
          </a:p>
          <a:p>
            <a:r>
              <a:rPr lang="de-CH" sz="1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r>
              <a:rPr lang="de-CH" sz="1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  <a:endParaRPr lang="de-CH" sz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10974120" y="768623"/>
            <a:ext cx="27363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14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Schriftliche Korrespondenz</a:t>
            </a:r>
          </a:p>
          <a:p>
            <a:r>
              <a:rPr lang="de-CH" sz="1200" b="0" dirty="0"/>
              <a:t>13.02.15 14:50</a:t>
            </a:r>
          </a:p>
          <a:p>
            <a:r>
              <a:rPr lang="de-CH" sz="1200" b="0" dirty="0"/>
              <a:t>André Wegmüller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13782432" y="768623"/>
            <a:ext cx="2736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Dokument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Erfasser des Geschäftsvorfalls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reihandform 66"/>
          <p:cNvSpPr/>
          <p:nvPr/>
        </p:nvSpPr>
        <p:spPr>
          <a:xfrm>
            <a:off x="10686088" y="769144"/>
            <a:ext cx="147637" cy="633412"/>
          </a:xfrm>
          <a:custGeom>
            <a:avLst/>
            <a:gdLst>
              <a:gd name="connsiteX0" fmla="*/ 0 w 147637"/>
              <a:gd name="connsiteY0" fmla="*/ 0 h 633412"/>
              <a:gd name="connsiteX1" fmla="*/ 0 w 147637"/>
              <a:gd name="connsiteY1" fmla="*/ 166687 h 633412"/>
              <a:gd name="connsiteX2" fmla="*/ 147637 w 147637"/>
              <a:gd name="connsiteY2" fmla="*/ 314324 h 633412"/>
              <a:gd name="connsiteX3" fmla="*/ 0 w 147637"/>
              <a:gd name="connsiteY3" fmla="*/ 461961 h 633412"/>
              <a:gd name="connsiteX4" fmla="*/ 0 w 147637"/>
              <a:gd name="connsiteY4" fmla="*/ 633412 h 633412"/>
              <a:gd name="connsiteX5" fmla="*/ 2381 w 147637"/>
              <a:gd name="connsiteY5" fmla="*/ 6334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37" h="633412">
                <a:moveTo>
                  <a:pt x="0" y="0"/>
                </a:moveTo>
                <a:lnTo>
                  <a:pt x="0" y="166687"/>
                </a:lnTo>
                <a:lnTo>
                  <a:pt x="147637" y="314324"/>
                </a:lnTo>
                <a:lnTo>
                  <a:pt x="0" y="461961"/>
                </a:lnTo>
                <a:lnTo>
                  <a:pt x="0" y="633412"/>
                </a:lnTo>
                <a:lnTo>
                  <a:pt x="2381" y="633412"/>
                </a:lnTo>
              </a:path>
            </a:pathLst>
          </a:cu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Freihandform 69"/>
          <p:cNvSpPr/>
          <p:nvPr/>
        </p:nvSpPr>
        <p:spPr>
          <a:xfrm>
            <a:off x="13608946" y="769144"/>
            <a:ext cx="147637" cy="633412"/>
          </a:xfrm>
          <a:custGeom>
            <a:avLst/>
            <a:gdLst>
              <a:gd name="connsiteX0" fmla="*/ 0 w 147637"/>
              <a:gd name="connsiteY0" fmla="*/ 0 h 633412"/>
              <a:gd name="connsiteX1" fmla="*/ 0 w 147637"/>
              <a:gd name="connsiteY1" fmla="*/ 166687 h 633412"/>
              <a:gd name="connsiteX2" fmla="*/ 147637 w 147637"/>
              <a:gd name="connsiteY2" fmla="*/ 314324 h 633412"/>
              <a:gd name="connsiteX3" fmla="*/ 0 w 147637"/>
              <a:gd name="connsiteY3" fmla="*/ 461961 h 633412"/>
              <a:gd name="connsiteX4" fmla="*/ 0 w 147637"/>
              <a:gd name="connsiteY4" fmla="*/ 633412 h 633412"/>
              <a:gd name="connsiteX5" fmla="*/ 2381 w 147637"/>
              <a:gd name="connsiteY5" fmla="*/ 6334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37" h="633412">
                <a:moveTo>
                  <a:pt x="0" y="0"/>
                </a:moveTo>
                <a:lnTo>
                  <a:pt x="0" y="166687"/>
                </a:lnTo>
                <a:lnTo>
                  <a:pt x="147637" y="314324"/>
                </a:lnTo>
                <a:lnTo>
                  <a:pt x="0" y="461961"/>
                </a:lnTo>
                <a:lnTo>
                  <a:pt x="0" y="633412"/>
                </a:lnTo>
                <a:lnTo>
                  <a:pt x="2381" y="633412"/>
                </a:lnTo>
              </a:path>
            </a:pathLst>
          </a:cu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6" name="Gerade Verbindung 75"/>
          <p:cNvCxnSpPr/>
          <p:nvPr/>
        </p:nvCxnSpPr>
        <p:spPr>
          <a:xfrm>
            <a:off x="8554781" y="769144"/>
            <a:ext cx="0" cy="647551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17460087" y="769144"/>
            <a:ext cx="0" cy="647551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16336655" y="768623"/>
            <a:ext cx="10031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Nachfa</a:t>
            </a:r>
            <a:r>
              <a:rPr lang="de-CH" sz="14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de-CH" sz="12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</a:t>
            </a:r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16149433" y="769144"/>
            <a:ext cx="147637" cy="633412"/>
          </a:xfrm>
          <a:custGeom>
            <a:avLst/>
            <a:gdLst>
              <a:gd name="connsiteX0" fmla="*/ 0 w 147637"/>
              <a:gd name="connsiteY0" fmla="*/ 0 h 633412"/>
              <a:gd name="connsiteX1" fmla="*/ 0 w 147637"/>
              <a:gd name="connsiteY1" fmla="*/ 166687 h 633412"/>
              <a:gd name="connsiteX2" fmla="*/ 147637 w 147637"/>
              <a:gd name="connsiteY2" fmla="*/ 314324 h 633412"/>
              <a:gd name="connsiteX3" fmla="*/ 0 w 147637"/>
              <a:gd name="connsiteY3" fmla="*/ 461961 h 633412"/>
              <a:gd name="connsiteX4" fmla="*/ 0 w 147637"/>
              <a:gd name="connsiteY4" fmla="*/ 633412 h 633412"/>
              <a:gd name="connsiteX5" fmla="*/ 2381 w 147637"/>
              <a:gd name="connsiteY5" fmla="*/ 6334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37" h="633412">
                <a:moveTo>
                  <a:pt x="0" y="0"/>
                </a:moveTo>
                <a:lnTo>
                  <a:pt x="0" y="166687"/>
                </a:lnTo>
                <a:lnTo>
                  <a:pt x="147637" y="314324"/>
                </a:lnTo>
                <a:lnTo>
                  <a:pt x="0" y="461961"/>
                </a:lnTo>
                <a:lnTo>
                  <a:pt x="0" y="633412"/>
                </a:lnTo>
                <a:lnTo>
                  <a:pt x="2381" y="633412"/>
                </a:lnTo>
              </a:path>
            </a:pathLst>
          </a:cu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0" name="Rechteck 79"/>
          <p:cNvSpPr/>
          <p:nvPr/>
        </p:nvSpPr>
        <p:spPr>
          <a:xfrm>
            <a:off x="8679146" y="806723"/>
            <a:ext cx="327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latin typeface="FontAwesome" pitchFamily="50" charset="0"/>
              </a:rPr>
              <a:t>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3863167" y="1365908"/>
            <a:ext cx="236412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5219179" y="1368154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11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(Nicht identifiziert)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15760922" y="208658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863167" y="208120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3002984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3072814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3579048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364887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3074993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2696700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6011267" y="4171306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863167" y="4241136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424331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feld 48"/>
          <p:cNvSpPr txBox="1"/>
          <p:nvPr/>
        </p:nvSpPr>
        <p:spPr>
          <a:xfrm>
            <a:off x="5598986" y="1996985"/>
            <a:ext cx="236412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6947371" y="199923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Gerade Verbindung 50"/>
          <p:cNvCxnSpPr/>
          <p:nvPr/>
        </p:nvCxnSpPr>
        <p:spPr>
          <a:xfrm>
            <a:off x="3863167" y="1839595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bgerundetes Rechteck 58"/>
          <p:cNvSpPr/>
          <p:nvPr/>
        </p:nvSpPr>
        <p:spPr>
          <a:xfrm>
            <a:off x="13914145" y="208120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6225537" y="768623"/>
            <a:ext cx="2096172" cy="864096"/>
          </a:xfrm>
          <a:custGeom>
            <a:avLst/>
            <a:gdLst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4210 w 2514210"/>
              <a:gd name="connsiteY4" fmla="*/ 868985 h 936104"/>
              <a:gd name="connsiteX5" fmla="*/ 2447091 w 2514210"/>
              <a:gd name="connsiteY5" fmla="*/ 936104 h 936104"/>
              <a:gd name="connsiteX6" fmla="*/ 67119 w 2514210"/>
              <a:gd name="connsiteY6" fmla="*/ 936104 h 936104"/>
              <a:gd name="connsiteX7" fmla="*/ 0 w 2514210"/>
              <a:gd name="connsiteY7" fmla="*/ 868985 h 936104"/>
              <a:gd name="connsiteX8" fmla="*/ 0 w 2514210"/>
              <a:gd name="connsiteY8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4210 w 2514210"/>
              <a:gd name="connsiteY5" fmla="*/ 868985 h 936104"/>
              <a:gd name="connsiteX6" fmla="*/ 2447091 w 2514210"/>
              <a:gd name="connsiteY6" fmla="*/ 936104 h 936104"/>
              <a:gd name="connsiteX7" fmla="*/ 67119 w 2514210"/>
              <a:gd name="connsiteY7" fmla="*/ 936104 h 936104"/>
              <a:gd name="connsiteX8" fmla="*/ 0 w 2514210"/>
              <a:gd name="connsiteY8" fmla="*/ 868985 h 936104"/>
              <a:gd name="connsiteX9" fmla="*/ 0 w 2514210"/>
              <a:gd name="connsiteY9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570980 h 936104"/>
              <a:gd name="connsiteX6" fmla="*/ 2514210 w 2514210"/>
              <a:gd name="connsiteY6" fmla="*/ 868985 h 936104"/>
              <a:gd name="connsiteX7" fmla="*/ 2447091 w 2514210"/>
              <a:gd name="connsiteY7" fmla="*/ 936104 h 936104"/>
              <a:gd name="connsiteX8" fmla="*/ 67119 w 2514210"/>
              <a:gd name="connsiteY8" fmla="*/ 936104 h 936104"/>
              <a:gd name="connsiteX9" fmla="*/ 0 w 2514210"/>
              <a:gd name="connsiteY9" fmla="*/ 868985 h 936104"/>
              <a:gd name="connsiteX10" fmla="*/ 0 w 2514210"/>
              <a:gd name="connsiteY10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473349 h 936104"/>
              <a:gd name="connsiteX6" fmla="*/ 2511333 w 2514210"/>
              <a:gd name="connsiteY6" fmla="*/ 570980 h 936104"/>
              <a:gd name="connsiteX7" fmla="*/ 2514210 w 2514210"/>
              <a:gd name="connsiteY7" fmla="*/ 868985 h 936104"/>
              <a:gd name="connsiteX8" fmla="*/ 2447091 w 2514210"/>
              <a:gd name="connsiteY8" fmla="*/ 936104 h 936104"/>
              <a:gd name="connsiteX9" fmla="*/ 67119 w 2514210"/>
              <a:gd name="connsiteY9" fmla="*/ 936104 h 936104"/>
              <a:gd name="connsiteX10" fmla="*/ 0 w 2514210"/>
              <a:gd name="connsiteY10" fmla="*/ 868985 h 936104"/>
              <a:gd name="connsiteX11" fmla="*/ 0 w 2514210"/>
              <a:gd name="connsiteY11" fmla="*/ 67119 h 936104"/>
              <a:gd name="connsiteX0" fmla="*/ 0 w 2642302"/>
              <a:gd name="connsiteY0" fmla="*/ 67119 h 936104"/>
              <a:gd name="connsiteX1" fmla="*/ 67119 w 2642302"/>
              <a:gd name="connsiteY1" fmla="*/ 0 h 936104"/>
              <a:gd name="connsiteX2" fmla="*/ 2447091 w 2642302"/>
              <a:gd name="connsiteY2" fmla="*/ 0 h 936104"/>
              <a:gd name="connsiteX3" fmla="*/ 2514210 w 2642302"/>
              <a:gd name="connsiteY3" fmla="*/ 67119 h 936104"/>
              <a:gd name="connsiteX4" fmla="*/ 2511333 w 2642302"/>
              <a:gd name="connsiteY4" fmla="*/ 370955 h 936104"/>
              <a:gd name="connsiteX5" fmla="*/ 2642302 w 2642302"/>
              <a:gd name="connsiteY5" fmla="*/ 473349 h 936104"/>
              <a:gd name="connsiteX6" fmla="*/ 2511333 w 2642302"/>
              <a:gd name="connsiteY6" fmla="*/ 570980 h 936104"/>
              <a:gd name="connsiteX7" fmla="*/ 2514210 w 2642302"/>
              <a:gd name="connsiteY7" fmla="*/ 868985 h 936104"/>
              <a:gd name="connsiteX8" fmla="*/ 2447091 w 2642302"/>
              <a:gd name="connsiteY8" fmla="*/ 936104 h 936104"/>
              <a:gd name="connsiteX9" fmla="*/ 67119 w 2642302"/>
              <a:gd name="connsiteY9" fmla="*/ 936104 h 936104"/>
              <a:gd name="connsiteX10" fmla="*/ 0 w 2642302"/>
              <a:gd name="connsiteY10" fmla="*/ 868985 h 936104"/>
              <a:gd name="connsiteX11" fmla="*/ 0 w 2642302"/>
              <a:gd name="connsiteY11" fmla="*/ 67119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42302" h="936104">
                <a:moveTo>
                  <a:pt x="0" y="67119"/>
                </a:moveTo>
                <a:cubicBezTo>
                  <a:pt x="0" y="30050"/>
                  <a:pt x="30050" y="0"/>
                  <a:pt x="67119" y="0"/>
                </a:cubicBezTo>
                <a:lnTo>
                  <a:pt x="2447091" y="0"/>
                </a:lnTo>
                <a:cubicBezTo>
                  <a:pt x="2484160" y="0"/>
                  <a:pt x="2514210" y="30050"/>
                  <a:pt x="2514210" y="67119"/>
                </a:cubicBezTo>
                <a:lnTo>
                  <a:pt x="2511333" y="370955"/>
                </a:lnTo>
                <a:lnTo>
                  <a:pt x="2642302" y="473349"/>
                </a:lnTo>
                <a:lnTo>
                  <a:pt x="2511333" y="570980"/>
                </a:lnTo>
                <a:lnTo>
                  <a:pt x="2514210" y="868985"/>
                </a:lnTo>
                <a:cubicBezTo>
                  <a:pt x="2514210" y="906054"/>
                  <a:pt x="2484160" y="936104"/>
                  <a:pt x="2447091" y="936104"/>
                </a:cubicBezTo>
                <a:lnTo>
                  <a:pt x="67119" y="936104"/>
                </a:lnTo>
                <a:cubicBezTo>
                  <a:pt x="30050" y="936104"/>
                  <a:pt x="0" y="906054"/>
                  <a:pt x="0" y="868985"/>
                </a:cubicBezTo>
                <a:lnTo>
                  <a:pt x="0" y="67119"/>
                </a:lnTo>
                <a:close/>
              </a:path>
            </a:pathLst>
          </a:custGeom>
          <a:solidFill>
            <a:srgbClr val="EFEF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 anchorCtr="0"/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erfassen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8345827" y="768623"/>
            <a:ext cx="2944133" cy="864096"/>
          </a:xfrm>
          <a:prstGeom prst="roundRect">
            <a:avLst>
              <a:gd name="adj" fmla="val 7170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pPr lvl="0"/>
            <a:r>
              <a:rPr lang="de-CH" sz="1400" b="1" dirty="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  <a:p>
            <a:pPr lvl="0"/>
            <a:r>
              <a:rPr lang="de-CH" sz="1200" dirty="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14:50</a:t>
            </a:r>
          </a:p>
          <a:p>
            <a:pPr lvl="0"/>
            <a:r>
              <a:rPr lang="de-CH" sz="1200" dirty="0" smtClean="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  <a:endParaRPr lang="de-CH" sz="1200" dirty="0">
              <a:solidFill>
                <a:srgbClr val="FEFE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11433977" y="768623"/>
            <a:ext cx="2391568" cy="864096"/>
          </a:xfrm>
          <a:prstGeom prst="roundRect">
            <a:avLst>
              <a:gd name="adj" fmla="val 7170"/>
            </a:avLst>
          </a:prstGeom>
          <a:solidFill>
            <a:schemeClr val="bg1"/>
          </a:solidFill>
          <a:ln w="12700">
            <a:solidFill>
              <a:srgbClr val="CCCC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Dokument</a:t>
            </a:r>
          </a:p>
          <a:p>
            <a:pPr lvl="0"/>
            <a:r>
              <a:rPr lang="de-CH" sz="12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Erfasser des </a:t>
            </a:r>
            <a:r>
              <a:rPr lang="de-CH" sz="12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Geschäftsvorfalls</a:t>
            </a: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Abgerundetes Rechteck 62"/>
          <p:cNvSpPr/>
          <p:nvPr/>
        </p:nvSpPr>
        <p:spPr>
          <a:xfrm>
            <a:off x="13954257" y="768623"/>
            <a:ext cx="1712505" cy="864096"/>
          </a:xfrm>
          <a:prstGeom prst="roundRect">
            <a:avLst>
              <a:gd name="adj" fmla="val 7170"/>
            </a:avLst>
          </a:prstGeom>
          <a:solidFill>
            <a:schemeClr val="bg1"/>
          </a:solidFill>
          <a:ln w="12700">
            <a:solidFill>
              <a:srgbClr val="CCCC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pPr lvl="0"/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Nachfass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planen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CH" sz="12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Marketing-Team</a:t>
            </a: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7908021" y="78767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9" name="Rechteck 8"/>
          <p:cNvSpPr/>
          <p:nvPr/>
        </p:nvSpPr>
        <p:spPr>
          <a:xfrm>
            <a:off x="10979395" y="768623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FEFEFE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84" name="Abgerundetes Rechteck 1"/>
          <p:cNvSpPr/>
          <p:nvPr/>
        </p:nvSpPr>
        <p:spPr>
          <a:xfrm>
            <a:off x="3863167" y="768623"/>
            <a:ext cx="2311030" cy="864096"/>
          </a:xfrm>
          <a:custGeom>
            <a:avLst/>
            <a:gdLst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4210 w 2514210"/>
              <a:gd name="connsiteY4" fmla="*/ 868985 h 936104"/>
              <a:gd name="connsiteX5" fmla="*/ 2447091 w 2514210"/>
              <a:gd name="connsiteY5" fmla="*/ 936104 h 936104"/>
              <a:gd name="connsiteX6" fmla="*/ 67119 w 2514210"/>
              <a:gd name="connsiteY6" fmla="*/ 936104 h 936104"/>
              <a:gd name="connsiteX7" fmla="*/ 0 w 2514210"/>
              <a:gd name="connsiteY7" fmla="*/ 868985 h 936104"/>
              <a:gd name="connsiteX8" fmla="*/ 0 w 2514210"/>
              <a:gd name="connsiteY8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4210 w 2514210"/>
              <a:gd name="connsiteY5" fmla="*/ 868985 h 936104"/>
              <a:gd name="connsiteX6" fmla="*/ 2447091 w 2514210"/>
              <a:gd name="connsiteY6" fmla="*/ 936104 h 936104"/>
              <a:gd name="connsiteX7" fmla="*/ 67119 w 2514210"/>
              <a:gd name="connsiteY7" fmla="*/ 936104 h 936104"/>
              <a:gd name="connsiteX8" fmla="*/ 0 w 2514210"/>
              <a:gd name="connsiteY8" fmla="*/ 868985 h 936104"/>
              <a:gd name="connsiteX9" fmla="*/ 0 w 2514210"/>
              <a:gd name="connsiteY9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570980 h 936104"/>
              <a:gd name="connsiteX6" fmla="*/ 2514210 w 2514210"/>
              <a:gd name="connsiteY6" fmla="*/ 868985 h 936104"/>
              <a:gd name="connsiteX7" fmla="*/ 2447091 w 2514210"/>
              <a:gd name="connsiteY7" fmla="*/ 936104 h 936104"/>
              <a:gd name="connsiteX8" fmla="*/ 67119 w 2514210"/>
              <a:gd name="connsiteY8" fmla="*/ 936104 h 936104"/>
              <a:gd name="connsiteX9" fmla="*/ 0 w 2514210"/>
              <a:gd name="connsiteY9" fmla="*/ 868985 h 936104"/>
              <a:gd name="connsiteX10" fmla="*/ 0 w 2514210"/>
              <a:gd name="connsiteY10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473349 h 936104"/>
              <a:gd name="connsiteX6" fmla="*/ 2511333 w 2514210"/>
              <a:gd name="connsiteY6" fmla="*/ 570980 h 936104"/>
              <a:gd name="connsiteX7" fmla="*/ 2514210 w 2514210"/>
              <a:gd name="connsiteY7" fmla="*/ 868985 h 936104"/>
              <a:gd name="connsiteX8" fmla="*/ 2447091 w 2514210"/>
              <a:gd name="connsiteY8" fmla="*/ 936104 h 936104"/>
              <a:gd name="connsiteX9" fmla="*/ 67119 w 2514210"/>
              <a:gd name="connsiteY9" fmla="*/ 936104 h 936104"/>
              <a:gd name="connsiteX10" fmla="*/ 0 w 2514210"/>
              <a:gd name="connsiteY10" fmla="*/ 868985 h 936104"/>
              <a:gd name="connsiteX11" fmla="*/ 0 w 2514210"/>
              <a:gd name="connsiteY11" fmla="*/ 67119 h 936104"/>
              <a:gd name="connsiteX0" fmla="*/ 0 w 2642302"/>
              <a:gd name="connsiteY0" fmla="*/ 67119 h 936104"/>
              <a:gd name="connsiteX1" fmla="*/ 67119 w 2642302"/>
              <a:gd name="connsiteY1" fmla="*/ 0 h 936104"/>
              <a:gd name="connsiteX2" fmla="*/ 2447091 w 2642302"/>
              <a:gd name="connsiteY2" fmla="*/ 0 h 936104"/>
              <a:gd name="connsiteX3" fmla="*/ 2514210 w 2642302"/>
              <a:gd name="connsiteY3" fmla="*/ 67119 h 936104"/>
              <a:gd name="connsiteX4" fmla="*/ 2511333 w 2642302"/>
              <a:gd name="connsiteY4" fmla="*/ 370955 h 936104"/>
              <a:gd name="connsiteX5" fmla="*/ 2642302 w 2642302"/>
              <a:gd name="connsiteY5" fmla="*/ 473349 h 936104"/>
              <a:gd name="connsiteX6" fmla="*/ 2511333 w 2642302"/>
              <a:gd name="connsiteY6" fmla="*/ 570980 h 936104"/>
              <a:gd name="connsiteX7" fmla="*/ 2514210 w 2642302"/>
              <a:gd name="connsiteY7" fmla="*/ 868985 h 936104"/>
              <a:gd name="connsiteX8" fmla="*/ 2447091 w 2642302"/>
              <a:gd name="connsiteY8" fmla="*/ 936104 h 936104"/>
              <a:gd name="connsiteX9" fmla="*/ 67119 w 2642302"/>
              <a:gd name="connsiteY9" fmla="*/ 936104 h 936104"/>
              <a:gd name="connsiteX10" fmla="*/ 0 w 2642302"/>
              <a:gd name="connsiteY10" fmla="*/ 868985 h 936104"/>
              <a:gd name="connsiteX11" fmla="*/ 0 w 2642302"/>
              <a:gd name="connsiteY11" fmla="*/ 67119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42302" h="936104">
                <a:moveTo>
                  <a:pt x="0" y="67119"/>
                </a:moveTo>
                <a:cubicBezTo>
                  <a:pt x="0" y="30050"/>
                  <a:pt x="30050" y="0"/>
                  <a:pt x="67119" y="0"/>
                </a:cubicBezTo>
                <a:lnTo>
                  <a:pt x="2447091" y="0"/>
                </a:lnTo>
                <a:cubicBezTo>
                  <a:pt x="2484160" y="0"/>
                  <a:pt x="2514210" y="30050"/>
                  <a:pt x="2514210" y="67119"/>
                </a:cubicBezTo>
                <a:lnTo>
                  <a:pt x="2511333" y="370955"/>
                </a:lnTo>
                <a:lnTo>
                  <a:pt x="2642302" y="473349"/>
                </a:lnTo>
                <a:lnTo>
                  <a:pt x="2511333" y="570980"/>
                </a:lnTo>
                <a:lnTo>
                  <a:pt x="2514210" y="868985"/>
                </a:lnTo>
                <a:cubicBezTo>
                  <a:pt x="2514210" y="906054"/>
                  <a:pt x="2484160" y="936104"/>
                  <a:pt x="2447091" y="936104"/>
                </a:cubicBezTo>
                <a:lnTo>
                  <a:pt x="67119" y="936104"/>
                </a:lnTo>
                <a:cubicBezTo>
                  <a:pt x="30050" y="936104"/>
                  <a:pt x="0" y="906054"/>
                  <a:pt x="0" y="868985"/>
                </a:cubicBezTo>
                <a:lnTo>
                  <a:pt x="0" y="67119"/>
                </a:lnTo>
                <a:close/>
              </a:path>
            </a:pathLst>
          </a:custGeom>
          <a:solidFill>
            <a:srgbClr val="EFEF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 anchorCtr="0"/>
          <a:lstStyle/>
          <a:p>
            <a:pPr lvl="0"/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CH" sz="1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cxnSp>
        <p:nvCxnSpPr>
          <p:cNvPr id="86" name="Gerade Verbindung 85"/>
          <p:cNvCxnSpPr/>
          <p:nvPr/>
        </p:nvCxnSpPr>
        <p:spPr>
          <a:xfrm>
            <a:off x="13716123" y="2830809"/>
            <a:ext cx="0" cy="10467206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3904550" y="4185767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4200432" y="4224734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3954257" y="2911231"/>
            <a:ext cx="262898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Bernhard Egger (WALBUSCH)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860139" y="469723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00432" y="4736201"/>
            <a:ext cx="174599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13860139" y="8147310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00432" y="8186277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54258" y="8578650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54258" y="9122381"/>
            <a:ext cx="3497518" cy="284167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1039687" y="3002984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891587" y="3072814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11039687" y="3579048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8891587" y="364887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302" y="3074993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4987"/>
              </p:ext>
            </p:extLst>
          </p:nvPr>
        </p:nvGraphicFramePr>
        <p:xfrm>
          <a:off x="13954258" y="5593989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860139" y="5118012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13954258" y="3315365"/>
            <a:ext cx="3497518" cy="695732"/>
          </a:xfrm>
          <a:prstGeom prst="roundRect">
            <a:avLst>
              <a:gd name="adj" fmla="val 3448"/>
            </a:avLst>
          </a:prstGeom>
          <a:solidFill>
            <a:schemeClr val="accent6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Wegmüller, 13.02.15 14:49:</a:t>
            </a:r>
          </a:p>
          <a:p>
            <a:r>
              <a:rPr lang="de-CH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 Jahresplaner zusenden</a:t>
            </a:r>
            <a:endParaRPr lang="de-CH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17113969" y="3310324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333333"/>
                </a:solidFill>
                <a:latin typeface="FontAwesome" pitchFamily="50" charset="0"/>
              </a:rPr>
              <a:t></a:t>
            </a:r>
          </a:p>
        </p:txBody>
      </p:sp>
    </p:spTree>
    <p:extLst>
      <p:ext uri="{BB962C8B-B14F-4D97-AF65-F5344CB8AC3E}">
        <p14:creationId xmlns:p14="http://schemas.microsoft.com/office/powerpoint/2010/main" val="30857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(Nicht identifiziert)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3002984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3072814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3579048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364887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3074993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2696700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6011267" y="4171306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863167" y="4241136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424331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bgerundetes Rechteck 1"/>
          <p:cNvSpPr/>
          <p:nvPr/>
        </p:nvSpPr>
        <p:spPr>
          <a:xfrm>
            <a:off x="6225537" y="1605234"/>
            <a:ext cx="2096172" cy="864096"/>
          </a:xfrm>
          <a:custGeom>
            <a:avLst/>
            <a:gdLst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4210 w 2514210"/>
              <a:gd name="connsiteY4" fmla="*/ 868985 h 936104"/>
              <a:gd name="connsiteX5" fmla="*/ 2447091 w 2514210"/>
              <a:gd name="connsiteY5" fmla="*/ 936104 h 936104"/>
              <a:gd name="connsiteX6" fmla="*/ 67119 w 2514210"/>
              <a:gd name="connsiteY6" fmla="*/ 936104 h 936104"/>
              <a:gd name="connsiteX7" fmla="*/ 0 w 2514210"/>
              <a:gd name="connsiteY7" fmla="*/ 868985 h 936104"/>
              <a:gd name="connsiteX8" fmla="*/ 0 w 2514210"/>
              <a:gd name="connsiteY8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4210 w 2514210"/>
              <a:gd name="connsiteY5" fmla="*/ 868985 h 936104"/>
              <a:gd name="connsiteX6" fmla="*/ 2447091 w 2514210"/>
              <a:gd name="connsiteY6" fmla="*/ 936104 h 936104"/>
              <a:gd name="connsiteX7" fmla="*/ 67119 w 2514210"/>
              <a:gd name="connsiteY7" fmla="*/ 936104 h 936104"/>
              <a:gd name="connsiteX8" fmla="*/ 0 w 2514210"/>
              <a:gd name="connsiteY8" fmla="*/ 868985 h 936104"/>
              <a:gd name="connsiteX9" fmla="*/ 0 w 2514210"/>
              <a:gd name="connsiteY9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570980 h 936104"/>
              <a:gd name="connsiteX6" fmla="*/ 2514210 w 2514210"/>
              <a:gd name="connsiteY6" fmla="*/ 868985 h 936104"/>
              <a:gd name="connsiteX7" fmla="*/ 2447091 w 2514210"/>
              <a:gd name="connsiteY7" fmla="*/ 936104 h 936104"/>
              <a:gd name="connsiteX8" fmla="*/ 67119 w 2514210"/>
              <a:gd name="connsiteY8" fmla="*/ 936104 h 936104"/>
              <a:gd name="connsiteX9" fmla="*/ 0 w 2514210"/>
              <a:gd name="connsiteY9" fmla="*/ 868985 h 936104"/>
              <a:gd name="connsiteX10" fmla="*/ 0 w 2514210"/>
              <a:gd name="connsiteY10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473349 h 936104"/>
              <a:gd name="connsiteX6" fmla="*/ 2511333 w 2514210"/>
              <a:gd name="connsiteY6" fmla="*/ 570980 h 936104"/>
              <a:gd name="connsiteX7" fmla="*/ 2514210 w 2514210"/>
              <a:gd name="connsiteY7" fmla="*/ 868985 h 936104"/>
              <a:gd name="connsiteX8" fmla="*/ 2447091 w 2514210"/>
              <a:gd name="connsiteY8" fmla="*/ 936104 h 936104"/>
              <a:gd name="connsiteX9" fmla="*/ 67119 w 2514210"/>
              <a:gd name="connsiteY9" fmla="*/ 936104 h 936104"/>
              <a:gd name="connsiteX10" fmla="*/ 0 w 2514210"/>
              <a:gd name="connsiteY10" fmla="*/ 868985 h 936104"/>
              <a:gd name="connsiteX11" fmla="*/ 0 w 2514210"/>
              <a:gd name="connsiteY11" fmla="*/ 67119 h 936104"/>
              <a:gd name="connsiteX0" fmla="*/ 0 w 2642302"/>
              <a:gd name="connsiteY0" fmla="*/ 67119 h 936104"/>
              <a:gd name="connsiteX1" fmla="*/ 67119 w 2642302"/>
              <a:gd name="connsiteY1" fmla="*/ 0 h 936104"/>
              <a:gd name="connsiteX2" fmla="*/ 2447091 w 2642302"/>
              <a:gd name="connsiteY2" fmla="*/ 0 h 936104"/>
              <a:gd name="connsiteX3" fmla="*/ 2514210 w 2642302"/>
              <a:gd name="connsiteY3" fmla="*/ 67119 h 936104"/>
              <a:gd name="connsiteX4" fmla="*/ 2511333 w 2642302"/>
              <a:gd name="connsiteY4" fmla="*/ 370955 h 936104"/>
              <a:gd name="connsiteX5" fmla="*/ 2642302 w 2642302"/>
              <a:gd name="connsiteY5" fmla="*/ 473349 h 936104"/>
              <a:gd name="connsiteX6" fmla="*/ 2511333 w 2642302"/>
              <a:gd name="connsiteY6" fmla="*/ 570980 h 936104"/>
              <a:gd name="connsiteX7" fmla="*/ 2514210 w 2642302"/>
              <a:gd name="connsiteY7" fmla="*/ 868985 h 936104"/>
              <a:gd name="connsiteX8" fmla="*/ 2447091 w 2642302"/>
              <a:gd name="connsiteY8" fmla="*/ 936104 h 936104"/>
              <a:gd name="connsiteX9" fmla="*/ 67119 w 2642302"/>
              <a:gd name="connsiteY9" fmla="*/ 936104 h 936104"/>
              <a:gd name="connsiteX10" fmla="*/ 0 w 2642302"/>
              <a:gd name="connsiteY10" fmla="*/ 868985 h 936104"/>
              <a:gd name="connsiteX11" fmla="*/ 0 w 2642302"/>
              <a:gd name="connsiteY11" fmla="*/ 67119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42302" h="936104">
                <a:moveTo>
                  <a:pt x="0" y="67119"/>
                </a:moveTo>
                <a:cubicBezTo>
                  <a:pt x="0" y="30050"/>
                  <a:pt x="30050" y="0"/>
                  <a:pt x="67119" y="0"/>
                </a:cubicBezTo>
                <a:lnTo>
                  <a:pt x="2447091" y="0"/>
                </a:lnTo>
                <a:cubicBezTo>
                  <a:pt x="2484160" y="0"/>
                  <a:pt x="2514210" y="30050"/>
                  <a:pt x="2514210" y="67119"/>
                </a:cubicBezTo>
                <a:lnTo>
                  <a:pt x="2511333" y="370955"/>
                </a:lnTo>
                <a:lnTo>
                  <a:pt x="2642302" y="473349"/>
                </a:lnTo>
                <a:lnTo>
                  <a:pt x="2511333" y="570980"/>
                </a:lnTo>
                <a:lnTo>
                  <a:pt x="2514210" y="868985"/>
                </a:lnTo>
                <a:cubicBezTo>
                  <a:pt x="2514210" y="906054"/>
                  <a:pt x="2484160" y="936104"/>
                  <a:pt x="2447091" y="936104"/>
                </a:cubicBezTo>
                <a:lnTo>
                  <a:pt x="67119" y="936104"/>
                </a:lnTo>
                <a:cubicBezTo>
                  <a:pt x="30050" y="936104"/>
                  <a:pt x="0" y="906054"/>
                  <a:pt x="0" y="868985"/>
                </a:cubicBezTo>
                <a:lnTo>
                  <a:pt x="0" y="67119"/>
                </a:lnTo>
                <a:close/>
              </a:path>
            </a:pathLst>
          </a:custGeom>
          <a:solidFill>
            <a:srgbClr val="EFEF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 anchorCtr="0"/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erfassen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8345827" y="1605234"/>
            <a:ext cx="2944133" cy="864096"/>
          </a:xfrm>
          <a:prstGeom prst="roundRect">
            <a:avLst>
              <a:gd name="adj" fmla="val 7170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pPr lvl="0"/>
            <a:r>
              <a:rPr lang="de-CH" sz="1400" b="1" dirty="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  <a:p>
            <a:pPr lvl="0"/>
            <a:r>
              <a:rPr lang="de-CH" sz="1200" dirty="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14:50</a:t>
            </a:r>
          </a:p>
          <a:p>
            <a:pPr lvl="0"/>
            <a:r>
              <a:rPr lang="de-CH" sz="1200" dirty="0" smtClean="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  <a:endParaRPr lang="de-CH" sz="1200" dirty="0">
              <a:solidFill>
                <a:srgbClr val="FEFE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11433977" y="1605234"/>
            <a:ext cx="2391568" cy="864096"/>
          </a:xfrm>
          <a:prstGeom prst="roundRect">
            <a:avLst>
              <a:gd name="adj" fmla="val 7170"/>
            </a:avLst>
          </a:prstGeom>
          <a:solidFill>
            <a:schemeClr val="bg1"/>
          </a:solidFill>
          <a:ln w="12700">
            <a:solidFill>
              <a:srgbClr val="CCCC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Dokument</a:t>
            </a:r>
          </a:p>
          <a:p>
            <a:pPr lvl="0"/>
            <a:r>
              <a:rPr lang="de-CH" sz="12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Erfasser des </a:t>
            </a:r>
            <a:r>
              <a:rPr lang="de-CH" sz="12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Geschäftsvorfalls</a:t>
            </a: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Abgerundetes Rechteck 62"/>
          <p:cNvSpPr/>
          <p:nvPr/>
        </p:nvSpPr>
        <p:spPr>
          <a:xfrm>
            <a:off x="13954257" y="1605234"/>
            <a:ext cx="1712505" cy="864096"/>
          </a:xfrm>
          <a:prstGeom prst="roundRect">
            <a:avLst>
              <a:gd name="adj" fmla="val 7170"/>
            </a:avLst>
          </a:prstGeom>
          <a:solidFill>
            <a:schemeClr val="bg1"/>
          </a:solidFill>
          <a:ln w="12700">
            <a:solidFill>
              <a:srgbClr val="CCCC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pPr lvl="0"/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Nachfass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planen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CH" sz="12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Marketing-Team</a:t>
            </a: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7908021" y="162428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9" name="Rechteck 8"/>
          <p:cNvSpPr/>
          <p:nvPr/>
        </p:nvSpPr>
        <p:spPr>
          <a:xfrm>
            <a:off x="10979395" y="1605234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FEFEFE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84" name="Abgerundetes Rechteck 1"/>
          <p:cNvSpPr/>
          <p:nvPr/>
        </p:nvSpPr>
        <p:spPr>
          <a:xfrm>
            <a:off x="3863167" y="1605234"/>
            <a:ext cx="2311030" cy="864096"/>
          </a:xfrm>
          <a:custGeom>
            <a:avLst/>
            <a:gdLst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4210 w 2514210"/>
              <a:gd name="connsiteY4" fmla="*/ 868985 h 936104"/>
              <a:gd name="connsiteX5" fmla="*/ 2447091 w 2514210"/>
              <a:gd name="connsiteY5" fmla="*/ 936104 h 936104"/>
              <a:gd name="connsiteX6" fmla="*/ 67119 w 2514210"/>
              <a:gd name="connsiteY6" fmla="*/ 936104 h 936104"/>
              <a:gd name="connsiteX7" fmla="*/ 0 w 2514210"/>
              <a:gd name="connsiteY7" fmla="*/ 868985 h 936104"/>
              <a:gd name="connsiteX8" fmla="*/ 0 w 2514210"/>
              <a:gd name="connsiteY8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4210 w 2514210"/>
              <a:gd name="connsiteY5" fmla="*/ 868985 h 936104"/>
              <a:gd name="connsiteX6" fmla="*/ 2447091 w 2514210"/>
              <a:gd name="connsiteY6" fmla="*/ 936104 h 936104"/>
              <a:gd name="connsiteX7" fmla="*/ 67119 w 2514210"/>
              <a:gd name="connsiteY7" fmla="*/ 936104 h 936104"/>
              <a:gd name="connsiteX8" fmla="*/ 0 w 2514210"/>
              <a:gd name="connsiteY8" fmla="*/ 868985 h 936104"/>
              <a:gd name="connsiteX9" fmla="*/ 0 w 2514210"/>
              <a:gd name="connsiteY9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570980 h 936104"/>
              <a:gd name="connsiteX6" fmla="*/ 2514210 w 2514210"/>
              <a:gd name="connsiteY6" fmla="*/ 868985 h 936104"/>
              <a:gd name="connsiteX7" fmla="*/ 2447091 w 2514210"/>
              <a:gd name="connsiteY7" fmla="*/ 936104 h 936104"/>
              <a:gd name="connsiteX8" fmla="*/ 67119 w 2514210"/>
              <a:gd name="connsiteY8" fmla="*/ 936104 h 936104"/>
              <a:gd name="connsiteX9" fmla="*/ 0 w 2514210"/>
              <a:gd name="connsiteY9" fmla="*/ 868985 h 936104"/>
              <a:gd name="connsiteX10" fmla="*/ 0 w 2514210"/>
              <a:gd name="connsiteY10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473349 h 936104"/>
              <a:gd name="connsiteX6" fmla="*/ 2511333 w 2514210"/>
              <a:gd name="connsiteY6" fmla="*/ 570980 h 936104"/>
              <a:gd name="connsiteX7" fmla="*/ 2514210 w 2514210"/>
              <a:gd name="connsiteY7" fmla="*/ 868985 h 936104"/>
              <a:gd name="connsiteX8" fmla="*/ 2447091 w 2514210"/>
              <a:gd name="connsiteY8" fmla="*/ 936104 h 936104"/>
              <a:gd name="connsiteX9" fmla="*/ 67119 w 2514210"/>
              <a:gd name="connsiteY9" fmla="*/ 936104 h 936104"/>
              <a:gd name="connsiteX10" fmla="*/ 0 w 2514210"/>
              <a:gd name="connsiteY10" fmla="*/ 868985 h 936104"/>
              <a:gd name="connsiteX11" fmla="*/ 0 w 2514210"/>
              <a:gd name="connsiteY11" fmla="*/ 67119 h 936104"/>
              <a:gd name="connsiteX0" fmla="*/ 0 w 2642302"/>
              <a:gd name="connsiteY0" fmla="*/ 67119 h 936104"/>
              <a:gd name="connsiteX1" fmla="*/ 67119 w 2642302"/>
              <a:gd name="connsiteY1" fmla="*/ 0 h 936104"/>
              <a:gd name="connsiteX2" fmla="*/ 2447091 w 2642302"/>
              <a:gd name="connsiteY2" fmla="*/ 0 h 936104"/>
              <a:gd name="connsiteX3" fmla="*/ 2514210 w 2642302"/>
              <a:gd name="connsiteY3" fmla="*/ 67119 h 936104"/>
              <a:gd name="connsiteX4" fmla="*/ 2511333 w 2642302"/>
              <a:gd name="connsiteY4" fmla="*/ 370955 h 936104"/>
              <a:gd name="connsiteX5" fmla="*/ 2642302 w 2642302"/>
              <a:gd name="connsiteY5" fmla="*/ 473349 h 936104"/>
              <a:gd name="connsiteX6" fmla="*/ 2511333 w 2642302"/>
              <a:gd name="connsiteY6" fmla="*/ 570980 h 936104"/>
              <a:gd name="connsiteX7" fmla="*/ 2514210 w 2642302"/>
              <a:gd name="connsiteY7" fmla="*/ 868985 h 936104"/>
              <a:gd name="connsiteX8" fmla="*/ 2447091 w 2642302"/>
              <a:gd name="connsiteY8" fmla="*/ 936104 h 936104"/>
              <a:gd name="connsiteX9" fmla="*/ 67119 w 2642302"/>
              <a:gd name="connsiteY9" fmla="*/ 936104 h 936104"/>
              <a:gd name="connsiteX10" fmla="*/ 0 w 2642302"/>
              <a:gd name="connsiteY10" fmla="*/ 868985 h 936104"/>
              <a:gd name="connsiteX11" fmla="*/ 0 w 2642302"/>
              <a:gd name="connsiteY11" fmla="*/ 67119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42302" h="936104">
                <a:moveTo>
                  <a:pt x="0" y="67119"/>
                </a:moveTo>
                <a:cubicBezTo>
                  <a:pt x="0" y="30050"/>
                  <a:pt x="30050" y="0"/>
                  <a:pt x="67119" y="0"/>
                </a:cubicBezTo>
                <a:lnTo>
                  <a:pt x="2447091" y="0"/>
                </a:lnTo>
                <a:cubicBezTo>
                  <a:pt x="2484160" y="0"/>
                  <a:pt x="2514210" y="30050"/>
                  <a:pt x="2514210" y="67119"/>
                </a:cubicBezTo>
                <a:lnTo>
                  <a:pt x="2511333" y="370955"/>
                </a:lnTo>
                <a:lnTo>
                  <a:pt x="2642302" y="473349"/>
                </a:lnTo>
                <a:lnTo>
                  <a:pt x="2511333" y="570980"/>
                </a:lnTo>
                <a:lnTo>
                  <a:pt x="2514210" y="868985"/>
                </a:lnTo>
                <a:cubicBezTo>
                  <a:pt x="2514210" y="906054"/>
                  <a:pt x="2484160" y="936104"/>
                  <a:pt x="2447091" y="936104"/>
                </a:cubicBezTo>
                <a:lnTo>
                  <a:pt x="67119" y="936104"/>
                </a:lnTo>
                <a:cubicBezTo>
                  <a:pt x="30050" y="936104"/>
                  <a:pt x="0" y="906054"/>
                  <a:pt x="0" y="868985"/>
                </a:cubicBezTo>
                <a:lnTo>
                  <a:pt x="0" y="67119"/>
                </a:lnTo>
                <a:close/>
              </a:path>
            </a:pathLst>
          </a:custGeom>
          <a:solidFill>
            <a:srgbClr val="EFEF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 anchorCtr="0"/>
          <a:lstStyle/>
          <a:p>
            <a:pPr lvl="0"/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CH" sz="1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cxnSp>
        <p:nvCxnSpPr>
          <p:cNvPr id="86" name="Gerade Verbindung 85"/>
          <p:cNvCxnSpPr/>
          <p:nvPr/>
        </p:nvCxnSpPr>
        <p:spPr>
          <a:xfrm>
            <a:off x="13716123" y="2830809"/>
            <a:ext cx="0" cy="10467206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3904550" y="4185767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4200432" y="4224734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3954257" y="2911231"/>
            <a:ext cx="262898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Bernhard Egger (WALBUSCH)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860139" y="469723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00432" y="4736201"/>
            <a:ext cx="174599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13860139" y="8147310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00432" y="8186277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54258" y="8578650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54258" y="9122381"/>
            <a:ext cx="3497518" cy="284167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1039687" y="3002984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891587" y="3072814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11039687" y="3579048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8891587" y="364887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302" y="3074993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842457"/>
              </p:ext>
            </p:extLst>
          </p:nvPr>
        </p:nvGraphicFramePr>
        <p:xfrm>
          <a:off x="13954258" y="5593989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860139" y="5118012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13954258" y="3315365"/>
            <a:ext cx="3497518" cy="695732"/>
          </a:xfrm>
          <a:prstGeom prst="roundRect">
            <a:avLst>
              <a:gd name="adj" fmla="val 3448"/>
            </a:avLst>
          </a:prstGeom>
          <a:solidFill>
            <a:schemeClr val="accent6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Wegmüller, 13.02.15 14:49:</a:t>
            </a:r>
          </a:p>
          <a:p>
            <a:r>
              <a:rPr lang="de-CH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 Jahresplaner zusenden</a:t>
            </a:r>
            <a:endParaRPr lang="de-CH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17113969" y="3310324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333333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67" name="Abgerundetes Rechteck 66"/>
          <p:cNvSpPr/>
          <p:nvPr/>
        </p:nvSpPr>
        <p:spPr>
          <a:xfrm>
            <a:off x="5636431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3863167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9179619" y="717122"/>
            <a:ext cx="236412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10528004" y="719368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3863167" y="1395487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bgerundetes Rechteck 71"/>
          <p:cNvSpPr/>
          <p:nvPr/>
        </p:nvSpPr>
        <p:spPr>
          <a:xfrm>
            <a:off x="7415423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(Nicht identifiziert)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2732584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2802414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3308648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337847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2804593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2393056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6011267" y="3900906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863167" y="3970736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397291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6" name="Gerade Verbindung 85"/>
          <p:cNvCxnSpPr/>
          <p:nvPr/>
        </p:nvCxnSpPr>
        <p:spPr>
          <a:xfrm>
            <a:off x="13716123" y="2640831"/>
            <a:ext cx="0" cy="10657184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3904550" y="3915367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4200432" y="3954334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3954257" y="2640831"/>
            <a:ext cx="262898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Bernhard Egger (WALBUSCH)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860139" y="442683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00432" y="4465801"/>
            <a:ext cx="174599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13860139" y="7876910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00432" y="7915877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54258" y="8308250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54258" y="8851981"/>
            <a:ext cx="3497518" cy="284167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1039687" y="2732584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891587" y="2802414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11039687" y="3308648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8891587" y="337847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302" y="2804593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056168"/>
              </p:ext>
            </p:extLst>
          </p:nvPr>
        </p:nvGraphicFramePr>
        <p:xfrm>
          <a:off x="13954258" y="5323589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860139" y="4847612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13954258" y="3044965"/>
            <a:ext cx="3497518" cy="695732"/>
          </a:xfrm>
          <a:prstGeom prst="roundRect">
            <a:avLst>
              <a:gd name="adj" fmla="val 3448"/>
            </a:avLst>
          </a:prstGeom>
          <a:solidFill>
            <a:schemeClr val="accent6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Wegmüller, 13.02.15 14:49:</a:t>
            </a:r>
          </a:p>
          <a:p>
            <a:r>
              <a:rPr lang="de-CH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 Jahresplaner zusenden</a:t>
            </a:r>
            <a:endParaRPr lang="de-CH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17113969" y="3039924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333333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67" name="Abgerundetes Rechteck 66"/>
          <p:cNvSpPr/>
          <p:nvPr/>
        </p:nvSpPr>
        <p:spPr>
          <a:xfrm>
            <a:off x="5636431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3863167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9179619" y="717122"/>
            <a:ext cx="236412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10528004" y="719368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3863167" y="1395487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bgerundetes Rechteck 71"/>
          <p:cNvSpPr/>
          <p:nvPr/>
        </p:nvSpPr>
        <p:spPr>
          <a:xfrm>
            <a:off x="7415423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4" name="Group 15"/>
          <p:cNvGrpSpPr/>
          <p:nvPr/>
        </p:nvGrpSpPr>
        <p:grpSpPr>
          <a:xfrm>
            <a:off x="6039283" y="1484180"/>
            <a:ext cx="250901" cy="799096"/>
            <a:chOff x="5445608" y="624605"/>
            <a:chExt cx="324036" cy="648073"/>
          </a:xfrm>
        </p:grpSpPr>
        <p:cxnSp>
          <p:nvCxnSpPr>
            <p:cNvPr id="75" name="Straight Connector 110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111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145"/>
          <p:cNvGrpSpPr/>
          <p:nvPr/>
        </p:nvGrpSpPr>
        <p:grpSpPr>
          <a:xfrm>
            <a:off x="8243515" y="1504185"/>
            <a:ext cx="250901" cy="799096"/>
            <a:chOff x="5445608" y="624605"/>
            <a:chExt cx="324036" cy="648073"/>
          </a:xfrm>
        </p:grpSpPr>
        <p:cxnSp>
          <p:nvCxnSpPr>
            <p:cNvPr id="8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hteck 101"/>
          <p:cNvSpPr/>
          <p:nvPr/>
        </p:nvSpPr>
        <p:spPr>
          <a:xfrm>
            <a:off x="7896606" y="158921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20" name="Rechteck 19"/>
          <p:cNvSpPr/>
          <p:nvPr/>
        </p:nvSpPr>
        <p:spPr>
          <a:xfrm>
            <a:off x="3863167" y="1565178"/>
            <a:ext cx="217943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u="sng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6425164" y="1565178"/>
            <a:ext cx="164071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erfassen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8601732" y="1565178"/>
            <a:ext cx="265749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14:50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</a:p>
        </p:txBody>
      </p:sp>
      <p:grpSp>
        <p:nvGrpSpPr>
          <p:cNvPr id="110" name="Group 145"/>
          <p:cNvGrpSpPr/>
          <p:nvPr/>
        </p:nvGrpSpPr>
        <p:grpSpPr>
          <a:xfrm>
            <a:off x="11266029" y="1504185"/>
            <a:ext cx="250901" cy="799096"/>
            <a:chOff x="5445608" y="624605"/>
            <a:chExt cx="324036" cy="648073"/>
          </a:xfrm>
        </p:grpSpPr>
        <p:cxnSp>
          <p:nvCxnSpPr>
            <p:cNvPr id="11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hteck 112"/>
          <p:cNvSpPr/>
          <p:nvPr/>
        </p:nvSpPr>
        <p:spPr>
          <a:xfrm>
            <a:off x="11662784" y="1565178"/>
            <a:ext cx="265749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Dokument</a:t>
            </a:r>
          </a:p>
          <a:p>
            <a:pPr lvl="0"/>
            <a:r>
              <a:rPr lang="de-CH" sz="12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Erfasser des Geschäftsvorfalls</a:t>
            </a: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4" name="Group 145"/>
          <p:cNvGrpSpPr/>
          <p:nvPr/>
        </p:nvGrpSpPr>
        <p:grpSpPr>
          <a:xfrm>
            <a:off x="14006846" y="1504185"/>
            <a:ext cx="250901" cy="799096"/>
            <a:chOff x="5445608" y="624605"/>
            <a:chExt cx="324036" cy="648073"/>
          </a:xfrm>
        </p:grpSpPr>
        <p:cxnSp>
          <p:nvCxnSpPr>
            <p:cNvPr id="115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Rechteck 116"/>
          <p:cNvSpPr/>
          <p:nvPr/>
        </p:nvSpPr>
        <p:spPr>
          <a:xfrm>
            <a:off x="14403602" y="1565178"/>
            <a:ext cx="176079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</a:t>
            </a:r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Give-Away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CH" sz="12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Marketing-Team</a:t>
            </a:r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8" name="Group 145"/>
          <p:cNvGrpSpPr/>
          <p:nvPr/>
        </p:nvGrpSpPr>
        <p:grpSpPr>
          <a:xfrm>
            <a:off x="16327402" y="1504185"/>
            <a:ext cx="250901" cy="799096"/>
            <a:chOff x="5445608" y="624605"/>
            <a:chExt cx="324036" cy="648073"/>
          </a:xfrm>
        </p:grpSpPr>
        <p:cxnSp>
          <p:nvCxnSpPr>
            <p:cNvPr id="119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hteck 120"/>
          <p:cNvSpPr/>
          <p:nvPr/>
        </p:nvSpPr>
        <p:spPr>
          <a:xfrm>
            <a:off x="16724158" y="1565178"/>
            <a:ext cx="88039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CH" sz="12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Market…</a:t>
            </a:r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(Nicht identifiziert)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2300536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2370366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2876600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294643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237254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2018159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6011267" y="3468858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863167" y="353868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3540867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6" name="Gerade Verbindung 85"/>
          <p:cNvCxnSpPr/>
          <p:nvPr/>
        </p:nvCxnSpPr>
        <p:spPr>
          <a:xfrm>
            <a:off x="13716123" y="2208783"/>
            <a:ext cx="0" cy="11089232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3904550" y="3483319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4200432" y="3522286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3954257" y="2208783"/>
            <a:ext cx="262898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Bernhard Egger (WALBUSCH)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860139" y="3994786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00432" y="4033753"/>
            <a:ext cx="174599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13860139" y="7444862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00432" y="7483829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54258" y="7876202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54258" y="8419933"/>
            <a:ext cx="3497518" cy="284167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1039687" y="2300536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891587" y="2370366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11039687" y="2876600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8891587" y="294643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302" y="237254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92689"/>
              </p:ext>
            </p:extLst>
          </p:nvPr>
        </p:nvGraphicFramePr>
        <p:xfrm>
          <a:off x="13954258" y="4891541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860139" y="4415564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13954258" y="2612917"/>
            <a:ext cx="3497518" cy="695732"/>
          </a:xfrm>
          <a:prstGeom prst="roundRect">
            <a:avLst>
              <a:gd name="adj" fmla="val 3448"/>
            </a:avLst>
          </a:prstGeom>
          <a:solidFill>
            <a:schemeClr val="accent6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Wegmüller, 13.02.15 14:49:</a:t>
            </a:r>
          </a:p>
          <a:p>
            <a:r>
              <a:rPr lang="de-CH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 Jahresplaner zusenden</a:t>
            </a:r>
            <a:endParaRPr lang="de-CH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17113969" y="2607876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333333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67" name="Abgerundetes Rechteck 66"/>
          <p:cNvSpPr/>
          <p:nvPr/>
        </p:nvSpPr>
        <p:spPr>
          <a:xfrm>
            <a:off x="5636431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3863167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9179619" y="717122"/>
            <a:ext cx="236412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10528004" y="719368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3863167" y="1395487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bgerundetes Rechteck 71"/>
          <p:cNvSpPr/>
          <p:nvPr/>
        </p:nvSpPr>
        <p:spPr>
          <a:xfrm>
            <a:off x="7415423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4" name="Group 15"/>
          <p:cNvGrpSpPr/>
          <p:nvPr/>
        </p:nvGrpSpPr>
        <p:grpSpPr>
          <a:xfrm>
            <a:off x="6150699" y="1484180"/>
            <a:ext cx="116000" cy="419552"/>
            <a:chOff x="5445608" y="624605"/>
            <a:chExt cx="324036" cy="648073"/>
          </a:xfrm>
        </p:grpSpPr>
        <p:cxnSp>
          <p:nvCxnSpPr>
            <p:cNvPr id="75" name="Straight Connector 110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111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145"/>
          <p:cNvGrpSpPr/>
          <p:nvPr/>
        </p:nvGrpSpPr>
        <p:grpSpPr>
          <a:xfrm>
            <a:off x="8229066" y="1504185"/>
            <a:ext cx="116000" cy="419552"/>
            <a:chOff x="5445608" y="624605"/>
            <a:chExt cx="324036" cy="648073"/>
          </a:xfrm>
        </p:grpSpPr>
        <p:cxnSp>
          <p:nvCxnSpPr>
            <p:cNvPr id="8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hteck 101"/>
          <p:cNvSpPr/>
          <p:nvPr/>
        </p:nvSpPr>
        <p:spPr>
          <a:xfrm>
            <a:off x="7882156" y="155230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20" name="Rechteck 19"/>
          <p:cNvSpPr/>
          <p:nvPr/>
        </p:nvSpPr>
        <p:spPr>
          <a:xfrm>
            <a:off x="3974582" y="1528266"/>
            <a:ext cx="2179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410714" y="1528266"/>
            <a:ext cx="1640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erfassen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8426938" y="1528266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</a:t>
            </a: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Korrespondenz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Group 145"/>
          <p:cNvGrpSpPr/>
          <p:nvPr/>
        </p:nvGrpSpPr>
        <p:grpSpPr>
          <a:xfrm>
            <a:off x="11091236" y="1504185"/>
            <a:ext cx="116000" cy="419552"/>
            <a:chOff x="5445608" y="624605"/>
            <a:chExt cx="324036" cy="648073"/>
          </a:xfrm>
        </p:grpSpPr>
        <p:cxnSp>
          <p:nvCxnSpPr>
            <p:cNvPr id="11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hteck 112"/>
          <p:cNvSpPr/>
          <p:nvPr/>
        </p:nvSpPr>
        <p:spPr>
          <a:xfrm>
            <a:off x="11307258" y="1528266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4" name="Group 145"/>
          <p:cNvGrpSpPr/>
          <p:nvPr/>
        </p:nvGrpSpPr>
        <p:grpSpPr>
          <a:xfrm>
            <a:off x="13182158" y="1504185"/>
            <a:ext cx="116000" cy="419552"/>
            <a:chOff x="5445608" y="624605"/>
            <a:chExt cx="324036" cy="648073"/>
          </a:xfrm>
        </p:grpSpPr>
        <p:cxnSp>
          <p:nvCxnSpPr>
            <p:cNvPr id="115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Rechteck 116"/>
          <p:cNvSpPr/>
          <p:nvPr/>
        </p:nvSpPr>
        <p:spPr>
          <a:xfrm>
            <a:off x="13395490" y="1528266"/>
            <a:ext cx="17607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</a:t>
            </a:r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Give-Away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8" name="Group 145"/>
          <p:cNvGrpSpPr/>
          <p:nvPr/>
        </p:nvGrpSpPr>
        <p:grpSpPr>
          <a:xfrm>
            <a:off x="15319291" y="1504185"/>
            <a:ext cx="116000" cy="419552"/>
            <a:chOff x="5445608" y="624605"/>
            <a:chExt cx="324036" cy="648073"/>
          </a:xfrm>
        </p:grpSpPr>
        <p:cxnSp>
          <p:nvCxnSpPr>
            <p:cNvPr id="119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hteck 120"/>
          <p:cNvSpPr/>
          <p:nvPr/>
        </p:nvSpPr>
        <p:spPr>
          <a:xfrm>
            <a:off x="15716046" y="1528266"/>
            <a:ext cx="8803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6626025" y="-1"/>
            <a:ext cx="2625602" cy="624607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9251627" y="-2"/>
            <a:ext cx="2917052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Textfeld 130"/>
          <p:cNvSpPr txBox="1"/>
          <p:nvPr/>
        </p:nvSpPr>
        <p:spPr>
          <a:xfrm>
            <a:off x="9251676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</p:txBody>
      </p:sp>
      <p:sp>
        <p:nvSpPr>
          <p:cNvPr id="9" name="Rechteck 8"/>
          <p:cNvSpPr/>
          <p:nvPr/>
        </p:nvSpPr>
        <p:spPr>
          <a:xfrm>
            <a:off x="3863762" y="1395413"/>
            <a:ext cx="3872068" cy="59734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Freihandform 4"/>
          <p:cNvSpPr/>
          <p:nvPr/>
        </p:nvSpPr>
        <p:spPr>
          <a:xfrm>
            <a:off x="7488007" y="1395413"/>
            <a:ext cx="1176338" cy="600075"/>
          </a:xfrm>
          <a:custGeom>
            <a:avLst/>
            <a:gdLst>
              <a:gd name="connsiteX0" fmla="*/ 1176338 w 1176338"/>
              <a:gd name="connsiteY0" fmla="*/ 309562 h 600075"/>
              <a:gd name="connsiteX1" fmla="*/ 995363 w 1176338"/>
              <a:gd name="connsiteY1" fmla="*/ 0 h 600075"/>
              <a:gd name="connsiteX2" fmla="*/ 4763 w 1176338"/>
              <a:gd name="connsiteY2" fmla="*/ 0 h 600075"/>
              <a:gd name="connsiteX3" fmla="*/ 0 w 1176338"/>
              <a:gd name="connsiteY3" fmla="*/ 595312 h 600075"/>
              <a:gd name="connsiteX4" fmla="*/ 985838 w 1176338"/>
              <a:gd name="connsiteY4" fmla="*/ 600075 h 600075"/>
              <a:gd name="connsiteX5" fmla="*/ 1176338 w 1176338"/>
              <a:gd name="connsiteY5" fmla="*/ 309562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6338" h="600075">
                <a:moveTo>
                  <a:pt x="1176338" y="309562"/>
                </a:moveTo>
                <a:lnTo>
                  <a:pt x="995363" y="0"/>
                </a:lnTo>
                <a:lnTo>
                  <a:pt x="4763" y="0"/>
                </a:lnTo>
                <a:cubicBezTo>
                  <a:pt x="3175" y="198437"/>
                  <a:pt x="1588" y="396875"/>
                  <a:pt x="0" y="595312"/>
                </a:cubicBezTo>
                <a:lnTo>
                  <a:pt x="985838" y="600075"/>
                </a:lnTo>
                <a:lnTo>
                  <a:pt x="1176338" y="309562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2228528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2298358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2804592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2874422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2300537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1992759"/>
            <a:ext cx="13588608" cy="0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6011267" y="3396850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863167" y="346668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346885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6" name="Gerade Verbindung 85"/>
          <p:cNvCxnSpPr/>
          <p:nvPr/>
        </p:nvCxnSpPr>
        <p:spPr>
          <a:xfrm>
            <a:off x="13716123" y="2228528"/>
            <a:ext cx="0" cy="11069487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3921138" y="5706397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4217020" y="5745364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3961119" y="3973064"/>
            <a:ext cx="262898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Bernhard Egger (WALBUSCH)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876727" y="621786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17020" y="6256831"/>
            <a:ext cx="174599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13895534" y="9378330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35827" y="9417297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89653" y="9809670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89653" y="10353401"/>
            <a:ext cx="3497518" cy="284167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1039687" y="2228528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891587" y="2298358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11039687" y="2804592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8891587" y="2874422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302" y="2300537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97614"/>
              </p:ext>
            </p:extLst>
          </p:nvPr>
        </p:nvGraphicFramePr>
        <p:xfrm>
          <a:off x="13970846" y="7114619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876727" y="6638642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13970846" y="4835995"/>
            <a:ext cx="3497518" cy="695732"/>
          </a:xfrm>
          <a:prstGeom prst="roundRect">
            <a:avLst>
              <a:gd name="adj" fmla="val 3448"/>
            </a:avLst>
          </a:prstGeom>
          <a:solidFill>
            <a:schemeClr val="accent6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Wegmüller, 13.02.15 14:49:</a:t>
            </a:r>
          </a:p>
          <a:p>
            <a:r>
              <a:rPr lang="de-CH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 Jahresplaner zusenden</a:t>
            </a:r>
            <a:endParaRPr lang="de-CH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17130557" y="4830954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333333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67" name="Abgerundetes Rechteck 66"/>
          <p:cNvSpPr/>
          <p:nvPr/>
        </p:nvSpPr>
        <p:spPr>
          <a:xfrm>
            <a:off x="5636431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3863167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9179619" y="717122"/>
            <a:ext cx="236412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10528004" y="719368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3863167" y="1395487"/>
            <a:ext cx="13588608" cy="0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bgerundetes Rechteck 71"/>
          <p:cNvSpPr/>
          <p:nvPr/>
        </p:nvSpPr>
        <p:spPr>
          <a:xfrm>
            <a:off x="7415423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5390848" y="153960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19406" y="1515566"/>
            <a:ext cx="1640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erfassen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5935630" y="1515566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</a:t>
            </a: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Korrespondenz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Group 145"/>
          <p:cNvGrpSpPr/>
          <p:nvPr/>
        </p:nvGrpSpPr>
        <p:grpSpPr>
          <a:xfrm>
            <a:off x="8472147" y="1395413"/>
            <a:ext cx="199787" cy="597346"/>
            <a:chOff x="5445608" y="624605"/>
            <a:chExt cx="324036" cy="648073"/>
          </a:xfrm>
        </p:grpSpPr>
        <p:cxnSp>
          <p:nvCxnSpPr>
            <p:cNvPr id="11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hteck 112"/>
          <p:cNvSpPr/>
          <p:nvPr/>
        </p:nvSpPr>
        <p:spPr>
          <a:xfrm>
            <a:off x="8743942" y="1515566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10760166" y="1515566"/>
            <a:ext cx="17607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</a:t>
            </a:r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Give-Away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13080722" y="1515566"/>
            <a:ext cx="8803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5" name="Group 145"/>
          <p:cNvGrpSpPr/>
          <p:nvPr/>
        </p:nvGrpSpPr>
        <p:grpSpPr>
          <a:xfrm>
            <a:off x="5698487" y="1395413"/>
            <a:ext cx="199787" cy="597346"/>
            <a:chOff x="5445608" y="624605"/>
            <a:chExt cx="324036" cy="648073"/>
          </a:xfrm>
        </p:grpSpPr>
        <p:cxnSp>
          <p:nvCxnSpPr>
            <p:cNvPr id="92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45"/>
          <p:cNvGrpSpPr/>
          <p:nvPr/>
        </p:nvGrpSpPr>
        <p:grpSpPr>
          <a:xfrm>
            <a:off x="10543029" y="1395413"/>
            <a:ext cx="199787" cy="597346"/>
            <a:chOff x="5445608" y="624605"/>
            <a:chExt cx="324036" cy="648073"/>
          </a:xfrm>
        </p:grpSpPr>
        <p:cxnSp>
          <p:nvCxnSpPr>
            <p:cNvPr id="124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45"/>
          <p:cNvGrpSpPr/>
          <p:nvPr/>
        </p:nvGrpSpPr>
        <p:grpSpPr>
          <a:xfrm>
            <a:off x="12654551" y="1395413"/>
            <a:ext cx="199787" cy="597346"/>
            <a:chOff x="5445608" y="624605"/>
            <a:chExt cx="324036" cy="648073"/>
          </a:xfrm>
        </p:grpSpPr>
        <p:cxnSp>
          <p:nvCxnSpPr>
            <p:cNvPr id="127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Gerade Verbindung 128"/>
          <p:cNvCxnSpPr/>
          <p:nvPr/>
        </p:nvCxnSpPr>
        <p:spPr>
          <a:xfrm flipV="1">
            <a:off x="9251627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flipV="1">
            <a:off x="12168679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hteck 132"/>
          <p:cNvSpPr/>
          <p:nvPr/>
        </p:nvSpPr>
        <p:spPr>
          <a:xfrm>
            <a:off x="13970845" y="4299000"/>
            <a:ext cx="213552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Abgerundetes Rechteck 133"/>
          <p:cNvSpPr/>
          <p:nvPr/>
        </p:nvSpPr>
        <p:spPr>
          <a:xfrm>
            <a:off x="13989653" y="2286259"/>
            <a:ext cx="3497518" cy="58816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 Telefon mit Bernhard Egger seit 20 Minuten.</a:t>
            </a:r>
          </a:p>
        </p:txBody>
      </p:sp>
      <p:sp>
        <p:nvSpPr>
          <p:cNvPr id="135" name="Abgerundetes Rechteck 134"/>
          <p:cNvSpPr/>
          <p:nvPr/>
        </p:nvSpPr>
        <p:spPr>
          <a:xfrm>
            <a:off x="13989653" y="3020616"/>
            <a:ext cx="3497518" cy="738452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Kunde: Bernhard Egger</a:t>
            </a:r>
          </a:p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Betrifft Bestellung 12-3472-42.</a:t>
            </a:r>
          </a:p>
        </p:txBody>
      </p:sp>
    </p:spTree>
    <p:extLst>
      <p:ext uri="{BB962C8B-B14F-4D97-AF65-F5344CB8AC3E}">
        <p14:creationId xmlns:p14="http://schemas.microsoft.com/office/powerpoint/2010/main" val="417212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1 (13-N4)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17003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Phase…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5651789" y="78405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de-CH" sz="1300" b="1" dirty="0"/>
          </a:p>
        </p:txBody>
      </p:sp>
      <p:sp>
        <p:nvSpPr>
          <p:cNvPr id="40" name="Abgerundetes Rechteck 39"/>
          <p:cNvSpPr/>
          <p:nvPr/>
        </p:nvSpPr>
        <p:spPr>
          <a:xfrm>
            <a:off x="3863167" y="78405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1704727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1774557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2280791"/>
            <a:ext cx="396044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2350621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715" y="1776736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1344687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13167161" y="1704727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11019061" y="1774557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609" y="1776736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 4"/>
          <p:cNvSpPr/>
          <p:nvPr/>
        </p:nvSpPr>
        <p:spPr>
          <a:xfrm>
            <a:off x="8459539" y="624607"/>
            <a:ext cx="5400600" cy="4176464"/>
          </a:xfrm>
          <a:prstGeom prst="rect">
            <a:avLst/>
          </a:prstGeom>
          <a:solidFill>
            <a:schemeClr val="bg1"/>
          </a:solidFill>
          <a:ln w="3175">
            <a:solidFill>
              <a:srgbClr val="CCCC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Rechteck 40"/>
          <p:cNvSpPr/>
          <p:nvPr/>
        </p:nvSpPr>
        <p:spPr>
          <a:xfrm>
            <a:off x="12384929" y="-2"/>
            <a:ext cx="1476164" cy="76862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6" name="Gerade Verbindung 45"/>
          <p:cNvCxnSpPr/>
          <p:nvPr/>
        </p:nvCxnSpPr>
        <p:spPr>
          <a:xfrm flipV="1">
            <a:off x="13860139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12391404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152128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12093111" y="646470"/>
            <a:ext cx="1767028" cy="76862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Textfeld 48"/>
          <p:cNvSpPr txBox="1"/>
          <p:nvPr/>
        </p:nvSpPr>
        <p:spPr>
          <a:xfrm>
            <a:off x="12715440" y="10489703"/>
            <a:ext cx="2008795" cy="7920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de-CH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Assistenten-Popup</a:t>
            </a:r>
            <a:endParaRPr lang="de-CH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8687361" y="4219514"/>
            <a:ext cx="2652497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 Eingangskommunikation</a:t>
            </a:r>
            <a:endParaRPr lang="de-CH" sz="13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7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2051423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0" y="-1"/>
            <a:ext cx="2017220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1" y="0"/>
            <a:ext cx="1027138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1205833" y="41851"/>
            <a:ext cx="614162" cy="5409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FEFEFE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12529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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2017220" y="624606"/>
            <a:ext cx="15765955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5008513" y="-2"/>
            <a:ext cx="2952328" cy="7686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5003751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7960841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050827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1 (13-N4)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043838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Phase…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4169312" y="78405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de-CH" sz="1300" b="1" dirty="0"/>
          </a:p>
        </p:txBody>
      </p:sp>
      <p:sp>
        <p:nvSpPr>
          <p:cNvPr id="40" name="Abgerundetes Rechteck 39"/>
          <p:cNvSpPr/>
          <p:nvPr/>
        </p:nvSpPr>
        <p:spPr>
          <a:xfrm>
            <a:off x="2380690" y="78405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4448904" y="1704727"/>
            <a:ext cx="4608512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300804" y="1774557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4448904" y="2280791"/>
            <a:ext cx="4608512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300804" y="2350621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816" y="1776736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2350999" y="1344687"/>
            <a:ext cx="15100776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12305457" y="1704727"/>
            <a:ext cx="48403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10157357" y="1774557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266" y="1776736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Abgerundetes Rechteck 37"/>
          <p:cNvSpPr/>
          <p:nvPr/>
        </p:nvSpPr>
        <p:spPr>
          <a:xfrm>
            <a:off x="108510" y="784050"/>
            <a:ext cx="180020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 nach…</a:t>
            </a:r>
            <a:endParaRPr lang="de-CH" sz="1300" dirty="0">
              <a:solidFill>
                <a:srgbClr val="CCCCC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" y="2609696"/>
            <a:ext cx="2006975" cy="392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feld 42"/>
          <p:cNvSpPr txBox="1"/>
          <p:nvPr/>
        </p:nvSpPr>
        <p:spPr>
          <a:xfrm>
            <a:off x="2442464" y="10705727"/>
            <a:ext cx="2008795" cy="7920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de-CH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Breadcrumb</a:t>
            </a:r>
            <a:endParaRPr lang="de-CH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1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644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feld 34"/>
          <p:cNvSpPr txBox="1"/>
          <p:nvPr/>
        </p:nvSpPr>
        <p:spPr>
          <a:xfrm>
            <a:off x="48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1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2952972" y="-1"/>
            <a:ext cx="2625602" cy="624607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-1" y="624606"/>
            <a:ext cx="17783176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5578574" y="-2"/>
            <a:ext cx="2917052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Textfeld 130"/>
          <p:cNvSpPr txBox="1"/>
          <p:nvPr/>
        </p:nvSpPr>
        <p:spPr>
          <a:xfrm>
            <a:off x="5578623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2952972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Gerade Verbindung 85"/>
          <p:cNvCxnSpPr/>
          <p:nvPr/>
        </p:nvCxnSpPr>
        <p:spPr>
          <a:xfrm>
            <a:off x="13716123" y="2249810"/>
            <a:ext cx="0" cy="11069487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13860139" y="1105748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00432" y="11096451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54258" y="11488824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54258" y="12044314"/>
            <a:ext cx="3497518" cy="127498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uppieren 21"/>
          <p:cNvGrpSpPr/>
          <p:nvPr/>
        </p:nvGrpSpPr>
        <p:grpSpPr>
          <a:xfrm>
            <a:off x="5488014" y="717122"/>
            <a:ext cx="2364124" cy="626851"/>
            <a:chOff x="9179619" y="717122"/>
            <a:chExt cx="2364124" cy="626851"/>
          </a:xfrm>
        </p:grpSpPr>
        <p:sp>
          <p:nvSpPr>
            <p:cNvPr id="69" name="Textfeld 68"/>
            <p:cNvSpPr txBox="1"/>
            <p:nvPr/>
          </p:nvSpPr>
          <p:spPr>
            <a:xfrm>
              <a:off x="9179619" y="717122"/>
              <a:ext cx="2364124" cy="62460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de-CH" sz="1300" dirty="0" smtClean="0">
                  <a:solidFill>
                    <a:srgbClr val="6666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Weitere </a:t>
              </a:r>
              <a:r>
                <a:rPr lang="de-CH" sz="1300" u="sng" dirty="0" smtClean="0">
                  <a:solidFill>
                    <a:srgbClr val="6666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de-CH" sz="1300" dirty="0" smtClean="0">
                  <a:solidFill>
                    <a:srgbClr val="6666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unktionen</a:t>
              </a:r>
              <a:endPara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10528004" y="719368"/>
              <a:ext cx="648072" cy="62460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de-CH" sz="1800" dirty="0">
                  <a:solidFill>
                    <a:srgbClr val="666666"/>
                  </a:solidFill>
                  <a:latin typeface="FontAwesome" pitchFamily="50" charset="0"/>
                </a:rPr>
                <a:t></a:t>
              </a:r>
              <a:endParaRPr lang="de-CH" sz="1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9" name="Gerade Verbindung 128"/>
          <p:cNvCxnSpPr/>
          <p:nvPr/>
        </p:nvCxnSpPr>
        <p:spPr>
          <a:xfrm flipV="1">
            <a:off x="5578574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flipV="1">
            <a:off x="8495626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Abgerundetes Rechteck 133"/>
          <p:cNvSpPr/>
          <p:nvPr/>
        </p:nvSpPr>
        <p:spPr>
          <a:xfrm>
            <a:off x="13989653" y="3238177"/>
            <a:ext cx="3497518" cy="58816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66700"/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 Telefon mit </a:t>
            </a:r>
            <a:r>
              <a:rPr lang="de-CH" sz="1300" b="1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Thomas </a:t>
            </a:r>
            <a:r>
              <a:rPr lang="de-CH" sz="1300" b="1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Schmucki</a:t>
            </a:r>
            <a:r>
              <a:rPr lang="de-CH" sz="1300" b="1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 20 Minuten.</a:t>
            </a:r>
          </a:p>
        </p:txBody>
      </p:sp>
      <p:sp>
        <p:nvSpPr>
          <p:cNvPr id="9" name="Rechteck 8"/>
          <p:cNvSpPr/>
          <p:nvPr/>
        </p:nvSpPr>
        <p:spPr>
          <a:xfrm>
            <a:off x="251222" y="1416695"/>
            <a:ext cx="3872068" cy="59734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Freihandform 4"/>
          <p:cNvSpPr/>
          <p:nvPr/>
        </p:nvSpPr>
        <p:spPr>
          <a:xfrm>
            <a:off x="3875467" y="1416695"/>
            <a:ext cx="1176338" cy="600075"/>
          </a:xfrm>
          <a:custGeom>
            <a:avLst/>
            <a:gdLst>
              <a:gd name="connsiteX0" fmla="*/ 1176338 w 1176338"/>
              <a:gd name="connsiteY0" fmla="*/ 309562 h 600075"/>
              <a:gd name="connsiteX1" fmla="*/ 995363 w 1176338"/>
              <a:gd name="connsiteY1" fmla="*/ 0 h 600075"/>
              <a:gd name="connsiteX2" fmla="*/ 4763 w 1176338"/>
              <a:gd name="connsiteY2" fmla="*/ 0 h 600075"/>
              <a:gd name="connsiteX3" fmla="*/ 0 w 1176338"/>
              <a:gd name="connsiteY3" fmla="*/ 595312 h 600075"/>
              <a:gd name="connsiteX4" fmla="*/ 985838 w 1176338"/>
              <a:gd name="connsiteY4" fmla="*/ 600075 h 600075"/>
              <a:gd name="connsiteX5" fmla="*/ 1176338 w 1176338"/>
              <a:gd name="connsiteY5" fmla="*/ 309562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6338" h="600075">
                <a:moveTo>
                  <a:pt x="1176338" y="309562"/>
                </a:moveTo>
                <a:lnTo>
                  <a:pt x="995363" y="0"/>
                </a:lnTo>
                <a:lnTo>
                  <a:pt x="4763" y="0"/>
                </a:lnTo>
                <a:cubicBezTo>
                  <a:pt x="3175" y="198437"/>
                  <a:pt x="1588" y="396875"/>
                  <a:pt x="0" y="595312"/>
                </a:cubicBezTo>
                <a:lnTo>
                  <a:pt x="985838" y="600075"/>
                </a:lnTo>
                <a:lnTo>
                  <a:pt x="1176338" y="309562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Abgerundetes Rechteck 41"/>
          <p:cNvSpPr/>
          <p:nvPr/>
        </p:nvSpPr>
        <p:spPr>
          <a:xfrm>
            <a:off x="2398727" y="2249810"/>
            <a:ext cx="3665351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50627" y="2319640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2398727" y="2825874"/>
            <a:ext cx="3665351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50627" y="289570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320" y="232181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Abgerundetes Rechteck 51"/>
          <p:cNvSpPr/>
          <p:nvPr/>
        </p:nvSpPr>
        <p:spPr>
          <a:xfrm>
            <a:off x="2398727" y="3418132"/>
            <a:ext cx="3665351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50627" y="3487962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320" y="3490141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hteck 26"/>
          <p:cNvSpPr/>
          <p:nvPr/>
        </p:nvSpPr>
        <p:spPr>
          <a:xfrm>
            <a:off x="14250387" y="4749482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910094" y="8713027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50387" y="8751994"/>
            <a:ext cx="2013693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 (2)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621037"/>
              </p:ext>
            </p:extLst>
          </p:nvPr>
        </p:nvGraphicFramePr>
        <p:xfrm>
          <a:off x="14004213" y="9609782"/>
          <a:ext cx="3600400" cy="127058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910094" y="9133805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3980890" y="2241546"/>
            <a:ext cx="3506281" cy="800352"/>
            <a:chOff x="1267868" y="5767117"/>
            <a:chExt cx="3506281" cy="700773"/>
          </a:xfrm>
        </p:grpSpPr>
        <p:sp>
          <p:nvSpPr>
            <p:cNvPr id="106" name="Abgerundetes Rechteck 105"/>
            <p:cNvSpPr/>
            <p:nvPr/>
          </p:nvSpPr>
          <p:spPr>
            <a:xfrm>
              <a:off x="1267868" y="5772158"/>
              <a:ext cx="3497518" cy="695732"/>
            </a:xfrm>
            <a:prstGeom prst="roundRect">
              <a:avLst>
                <a:gd name="adj" fmla="val 3448"/>
              </a:avLst>
            </a:prstGeom>
            <a:solidFill>
              <a:schemeClr val="accent6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de-CH" sz="13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André Wegmüller, 13.02.15 14:49:</a:t>
              </a:r>
            </a:p>
            <a:p>
              <a:pPr>
                <a:lnSpc>
                  <a:spcPct val="150000"/>
                </a:lnSpc>
              </a:pPr>
              <a:r>
                <a:rPr lang="de-CH" sz="13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Bitte ASAP Jahresplaner zusenden! -AWE</a:t>
              </a:r>
              <a:endParaRPr lang="de-CH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4427579" y="5767117"/>
              <a:ext cx="3465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600" dirty="0">
                  <a:solidFill>
                    <a:srgbClr val="333333"/>
                  </a:solidFill>
                  <a:latin typeface="FontAwesome" pitchFamily="50" charset="0"/>
                </a:rPr>
                <a:t></a:t>
              </a:r>
            </a:p>
          </p:txBody>
        </p:sp>
      </p:grpSp>
      <p:sp>
        <p:nvSpPr>
          <p:cNvPr id="67" name="Abgerundetes Rechteck 66"/>
          <p:cNvSpPr/>
          <p:nvPr/>
        </p:nvSpPr>
        <p:spPr>
          <a:xfrm>
            <a:off x="2023891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u="sng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250627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u="sng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72" name="Abgerundetes Rechteck 71"/>
          <p:cNvSpPr/>
          <p:nvPr/>
        </p:nvSpPr>
        <p:spPr>
          <a:xfrm>
            <a:off x="3802883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1778308" y="156088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06866" y="1536848"/>
            <a:ext cx="1640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erfassen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2323090" y="1536848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</a:t>
            </a: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Korrespondenz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Group 145"/>
          <p:cNvGrpSpPr/>
          <p:nvPr/>
        </p:nvGrpSpPr>
        <p:grpSpPr>
          <a:xfrm>
            <a:off x="4859607" y="1416695"/>
            <a:ext cx="199787" cy="597346"/>
            <a:chOff x="5445608" y="624605"/>
            <a:chExt cx="324036" cy="648073"/>
          </a:xfrm>
        </p:grpSpPr>
        <p:cxnSp>
          <p:nvCxnSpPr>
            <p:cNvPr id="11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hteck 112"/>
          <p:cNvSpPr/>
          <p:nvPr/>
        </p:nvSpPr>
        <p:spPr>
          <a:xfrm>
            <a:off x="5131402" y="1536848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7147626" y="1536848"/>
            <a:ext cx="17607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</a:t>
            </a:r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Give-Away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9395643" y="1536848"/>
            <a:ext cx="16166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Nachfass-Termin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5" name="Group 145"/>
          <p:cNvGrpSpPr/>
          <p:nvPr/>
        </p:nvGrpSpPr>
        <p:grpSpPr>
          <a:xfrm>
            <a:off x="2085947" y="1416695"/>
            <a:ext cx="199787" cy="597346"/>
            <a:chOff x="5445608" y="624605"/>
            <a:chExt cx="324036" cy="648073"/>
          </a:xfrm>
        </p:grpSpPr>
        <p:cxnSp>
          <p:nvCxnSpPr>
            <p:cNvPr id="92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45"/>
          <p:cNvGrpSpPr/>
          <p:nvPr/>
        </p:nvGrpSpPr>
        <p:grpSpPr>
          <a:xfrm>
            <a:off x="6930489" y="1416695"/>
            <a:ext cx="199787" cy="597346"/>
            <a:chOff x="5445608" y="624605"/>
            <a:chExt cx="324036" cy="648073"/>
          </a:xfrm>
        </p:grpSpPr>
        <p:cxnSp>
          <p:nvCxnSpPr>
            <p:cNvPr id="124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45"/>
          <p:cNvGrpSpPr/>
          <p:nvPr/>
        </p:nvGrpSpPr>
        <p:grpSpPr>
          <a:xfrm>
            <a:off x="9042011" y="1416695"/>
            <a:ext cx="199787" cy="597346"/>
            <a:chOff x="5445608" y="624605"/>
            <a:chExt cx="324036" cy="648073"/>
          </a:xfrm>
        </p:grpSpPr>
        <p:cxnSp>
          <p:nvCxnSpPr>
            <p:cNvPr id="127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Abgerundetes Rechteck 102"/>
          <p:cNvSpPr/>
          <p:nvPr/>
        </p:nvSpPr>
        <p:spPr>
          <a:xfrm>
            <a:off x="13989653" y="3976629"/>
            <a:ext cx="3497518" cy="58816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66700"/>
            <a:r>
              <a: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Kunde: Bernhard Egger</a:t>
            </a:r>
          </a:p>
          <a:p>
            <a:pPr marL="266700"/>
            <a:r>
              <a: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Betrifft Bestellung 12-3472-42.</a:t>
            </a:r>
          </a:p>
        </p:txBody>
      </p:sp>
      <p:cxnSp>
        <p:nvCxnSpPr>
          <p:cNvPr id="3" name="Gerade Verbindung 2"/>
          <p:cNvCxnSpPr/>
          <p:nvPr/>
        </p:nvCxnSpPr>
        <p:spPr>
          <a:xfrm>
            <a:off x="251222" y="2014041"/>
            <a:ext cx="17235949" cy="17527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251222" y="1416695"/>
            <a:ext cx="17235949" cy="0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13910094" y="4703315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3980890" y="5084397"/>
            <a:ext cx="3470886" cy="2009793"/>
          </a:xfrm>
          <a:prstGeom prst="rect">
            <a:avLst/>
          </a:prstGeom>
        </p:spPr>
        <p:txBody>
          <a:bodyPr wrap="square" anchor="t">
            <a:noAutofit/>
          </a:bodyPr>
          <a:lstStyle>
            <a:defPPr>
              <a:defRPr lang="it-IT"/>
            </a:defPPr>
            <a:lvl1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  <a:defRPr sz="1400" u="sng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sz="1300" u="none" dirty="0" smtClean="0"/>
              <a:t>Erfasst am:		13.02.15 16:31</a:t>
            </a:r>
          </a:p>
          <a:p>
            <a:r>
              <a:rPr lang="de-CH" sz="1300" u="none" dirty="0"/>
              <a:t>	</a:t>
            </a:r>
            <a:r>
              <a:rPr lang="de-CH" sz="1300" u="none" dirty="0" smtClean="0"/>
              <a:t>			(vor 2 Tagen)</a:t>
            </a:r>
          </a:p>
          <a:p>
            <a:r>
              <a:rPr lang="de-CH" sz="1300" u="none" dirty="0" smtClean="0"/>
              <a:t>Erfasst von:		André Wegmüller</a:t>
            </a:r>
          </a:p>
          <a:p>
            <a:r>
              <a:rPr lang="de-CH" sz="1300" u="none" dirty="0" smtClean="0"/>
              <a:t>Eingangskanal:	Telefon</a:t>
            </a:r>
          </a:p>
          <a:p>
            <a:r>
              <a:rPr lang="de-CH" sz="1300" u="none" dirty="0" smtClean="0"/>
              <a:t>Ausgangskanal:	Telefon</a:t>
            </a:r>
          </a:p>
          <a:p>
            <a:endParaRPr lang="de-CH" sz="1300" u="none" dirty="0" smtClean="0"/>
          </a:p>
          <a:p>
            <a:r>
              <a:rPr lang="de-CH" sz="1300" u="none" dirty="0" smtClean="0"/>
              <a:t>Aktueller Schritt:	2 / 5</a:t>
            </a:r>
          </a:p>
          <a:p>
            <a:r>
              <a:rPr lang="de-CH" sz="1300" u="none" dirty="0"/>
              <a:t>Erfasst </a:t>
            </a:r>
            <a:r>
              <a:rPr lang="de-CH" sz="1300" u="none" dirty="0" smtClean="0"/>
              <a:t>am:		13.02.15 16:39</a:t>
            </a:r>
          </a:p>
          <a:p>
            <a:r>
              <a:rPr lang="de-CH" sz="1300" u="none" dirty="0"/>
              <a:t>	</a:t>
            </a:r>
            <a:r>
              <a:rPr lang="de-CH" sz="1300" u="none" dirty="0" smtClean="0"/>
              <a:t>			(vor 3 Minuten)</a:t>
            </a:r>
            <a:endParaRPr lang="de-CH" sz="1300" u="none" dirty="0"/>
          </a:p>
          <a:p>
            <a:r>
              <a:rPr lang="de-CH" sz="1300" u="none" dirty="0" smtClean="0"/>
              <a:t>Erfasst von:		André Wegmüller</a:t>
            </a:r>
          </a:p>
          <a:p>
            <a:r>
              <a:rPr lang="de-CH" sz="1300" u="none" dirty="0" smtClean="0"/>
              <a:t>Verantwortlich:	Beat Schwarzentrub</a:t>
            </a:r>
          </a:p>
          <a:p>
            <a:endParaRPr lang="de-CH" sz="1300" u="none" dirty="0" smtClean="0"/>
          </a:p>
          <a:p>
            <a:r>
              <a:rPr lang="de-CH" sz="1300" dirty="0" smtClean="0"/>
              <a:t>Alle Details…</a:t>
            </a:r>
          </a:p>
          <a:p>
            <a:r>
              <a:rPr lang="de-CH" sz="1300" dirty="0" smtClean="0"/>
              <a:t>Gehe zu Eingangskommunikation</a:t>
            </a:r>
            <a:endParaRPr lang="de-CH" sz="1300" dirty="0"/>
          </a:p>
        </p:txBody>
      </p:sp>
      <p:pic>
        <p:nvPicPr>
          <p:cNvPr id="36" name="Grafik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2629" y="3618366"/>
            <a:ext cx="226671" cy="267883"/>
          </a:xfrm>
          <a:prstGeom prst="rect">
            <a:avLst/>
          </a:prstGeom>
        </p:spPr>
      </p:pic>
      <p:sp>
        <p:nvSpPr>
          <p:cNvPr id="116" name="Textfeld 115"/>
          <p:cNvSpPr txBox="1"/>
          <p:nvPr/>
        </p:nvSpPr>
        <p:spPr>
          <a:xfrm>
            <a:off x="7955483" y="-114301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20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5095159" y="-114301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20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196" y="4678048"/>
            <a:ext cx="414712" cy="414712"/>
          </a:xfrm>
          <a:prstGeom prst="rect">
            <a:avLst/>
          </a:prstGeom>
        </p:spPr>
      </p:pic>
      <p:sp>
        <p:nvSpPr>
          <p:cNvPr id="119" name="Abgerundetes Rechteck 118"/>
          <p:cNvSpPr/>
          <p:nvPr/>
        </p:nvSpPr>
        <p:spPr>
          <a:xfrm>
            <a:off x="9078589" y="2249810"/>
            <a:ext cx="3665351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6930489" y="2319640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9078589" y="2825874"/>
            <a:ext cx="3665351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6930489" y="289570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9343" y="232181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Gruppieren 47"/>
          <p:cNvGrpSpPr/>
          <p:nvPr/>
        </p:nvGrpSpPr>
        <p:grpSpPr>
          <a:xfrm>
            <a:off x="1618779" y="1776735"/>
            <a:ext cx="3377319" cy="1269476"/>
            <a:chOff x="1712206" y="1803403"/>
            <a:chExt cx="3377319" cy="12694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Rechteck 40"/>
            <p:cNvSpPr/>
            <p:nvPr/>
          </p:nvSpPr>
          <p:spPr>
            <a:xfrm>
              <a:off x="1712206" y="1992759"/>
              <a:ext cx="3377319" cy="10801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de-CH" sz="1300" dirty="0" smtClean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Erfasst </a:t>
              </a:r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von André Wegmüller</a:t>
              </a:r>
            </a:p>
            <a:p>
              <a:pPr lvl="0"/>
              <a:r>
                <a:rPr lang="de-CH" sz="1300" dirty="0" smtClean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am </a:t>
              </a:r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13.02.15 14:40 (vor 7 Minuten)</a:t>
              </a:r>
            </a:p>
            <a:p>
              <a:pPr lvl="0"/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Abgeschlossen von André Wegmüller</a:t>
              </a:r>
            </a:p>
            <a:p>
              <a:pPr lvl="0"/>
              <a:r>
                <a:rPr lang="de-CH" sz="1300" dirty="0" smtClean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am </a:t>
              </a:r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13.02.15 14:42 (vor 4 Minuten)</a:t>
              </a:r>
            </a:p>
            <a:p>
              <a:pPr lvl="0"/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Durchlaufzeit: 2 Minuten</a:t>
              </a:r>
            </a:p>
          </p:txBody>
        </p:sp>
        <p:sp>
          <p:nvSpPr>
            <p:cNvPr id="43" name="Gleichschenkliges Dreieck 42"/>
            <p:cNvSpPr/>
            <p:nvPr/>
          </p:nvSpPr>
          <p:spPr>
            <a:xfrm>
              <a:off x="1928963" y="1803403"/>
              <a:ext cx="219653" cy="189356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CH" sz="13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1938927" y="1987427"/>
              <a:ext cx="207308" cy="45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43" name="Rechteck 142"/>
          <p:cNvSpPr/>
          <p:nvPr/>
        </p:nvSpPr>
        <p:spPr>
          <a:xfrm>
            <a:off x="14250387" y="8231614"/>
            <a:ext cx="106952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Memos (1)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13921138" y="8185447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13834739" y="309416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14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13834739" y="3826340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400" dirty="0">
                <a:solidFill>
                  <a:srgbClr val="666666"/>
                </a:solidFill>
                <a:latin typeface="FontAwesome" pitchFamily="50" charset="0"/>
              </a:rPr>
              <a:t></a:t>
            </a:r>
            <a:endParaRPr lang="de-CH" sz="14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16884475" y="719368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CCCCCC"/>
                </a:solidFill>
                <a:latin typeface="FontAwesome" pitchFamily="50" charset="0"/>
              </a:rPr>
              <a:t></a:t>
            </a:r>
            <a:endParaRPr lang="de-CH" sz="36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16347763" y="719368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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1244423" y="11250339"/>
            <a:ext cx="2008795" cy="7920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de-CH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Prozesswizard</a:t>
            </a:r>
            <a:r>
              <a:rPr lang="de-CH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ohne Baum (obsolet)</a:t>
            </a:r>
            <a:endParaRPr lang="de-CH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9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2016868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feld 34"/>
          <p:cNvSpPr txBox="1"/>
          <p:nvPr/>
        </p:nvSpPr>
        <p:spPr>
          <a:xfrm>
            <a:off x="201627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1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2023245" y="624606"/>
            <a:ext cx="15759930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4969195" y="-2"/>
            <a:ext cx="2625603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Textfeld 130"/>
          <p:cNvSpPr txBox="1"/>
          <p:nvPr/>
        </p:nvSpPr>
        <p:spPr>
          <a:xfrm>
            <a:off x="7594846" y="-1"/>
            <a:ext cx="2917003" cy="624607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4969196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Gerade Verbindung 85"/>
          <p:cNvCxnSpPr/>
          <p:nvPr/>
        </p:nvCxnSpPr>
        <p:spPr>
          <a:xfrm>
            <a:off x="10818063" y="1629477"/>
            <a:ext cx="0" cy="1168982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/>
          <p:cNvGrpSpPr/>
          <p:nvPr/>
        </p:nvGrpSpPr>
        <p:grpSpPr>
          <a:xfrm>
            <a:off x="7607583" y="717122"/>
            <a:ext cx="2364124" cy="626851"/>
            <a:chOff x="9179619" y="717122"/>
            <a:chExt cx="2364124" cy="626851"/>
          </a:xfrm>
        </p:grpSpPr>
        <p:sp>
          <p:nvSpPr>
            <p:cNvPr id="69" name="Textfeld 68"/>
            <p:cNvSpPr txBox="1"/>
            <p:nvPr/>
          </p:nvSpPr>
          <p:spPr>
            <a:xfrm>
              <a:off x="9179619" y="717122"/>
              <a:ext cx="2364124" cy="62460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de-CH" sz="1300" dirty="0" smtClean="0">
                  <a:solidFill>
                    <a:srgbClr val="6666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Weitere Funktionen</a:t>
              </a:r>
              <a:endPara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10528004" y="719368"/>
              <a:ext cx="648072" cy="62460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de-CH" sz="1800" dirty="0">
                  <a:solidFill>
                    <a:srgbClr val="666666"/>
                  </a:solidFill>
                  <a:latin typeface="FontAwesome" pitchFamily="50" charset="0"/>
                </a:rPr>
                <a:t></a:t>
              </a:r>
              <a:endParaRPr lang="de-CH" sz="1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9" name="Gerade Verbindung 128"/>
          <p:cNvCxnSpPr/>
          <p:nvPr/>
        </p:nvCxnSpPr>
        <p:spPr>
          <a:xfrm flipV="1">
            <a:off x="7594798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flipV="1">
            <a:off x="10511850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bgerundetes Rechteck 41"/>
          <p:cNvSpPr/>
          <p:nvPr/>
        </p:nvSpPr>
        <p:spPr>
          <a:xfrm>
            <a:off x="2329830" y="2249810"/>
            <a:ext cx="7857901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Prozessfilter</a:t>
            </a:r>
            <a:endParaRPr lang="de-CH" sz="1300" dirty="0">
              <a:solidFill>
                <a:srgbClr val="CCCCCC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924" y="232181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Abgerundetes Rechteck 66"/>
          <p:cNvSpPr/>
          <p:nvPr/>
        </p:nvSpPr>
        <p:spPr>
          <a:xfrm>
            <a:off x="4143460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2370196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72" name="Abgerundetes Rechteck 71"/>
          <p:cNvSpPr/>
          <p:nvPr/>
        </p:nvSpPr>
        <p:spPr>
          <a:xfrm>
            <a:off x="5922452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2338859" y="1416695"/>
            <a:ext cx="15148312" cy="0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9971707" y="-114301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20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7111383" y="-114301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20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650" y="4678048"/>
            <a:ext cx="414712" cy="414712"/>
          </a:xfrm>
          <a:prstGeom prst="rect">
            <a:avLst/>
          </a:prstGeom>
        </p:spPr>
      </p:pic>
      <p:sp>
        <p:nvSpPr>
          <p:cNvPr id="96" name="Textfeld 95"/>
          <p:cNvSpPr txBox="1"/>
          <p:nvPr/>
        </p:nvSpPr>
        <p:spPr>
          <a:xfrm>
            <a:off x="16884475" y="719368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CCCCCC"/>
                </a:solidFill>
                <a:latin typeface="FontAwesome" pitchFamily="50" charset="0"/>
              </a:rPr>
              <a:t></a:t>
            </a:r>
            <a:endParaRPr lang="de-CH" sz="36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16347763" y="719368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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0" y="-1"/>
            <a:ext cx="2017220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Rechteck 98"/>
          <p:cNvSpPr/>
          <p:nvPr/>
        </p:nvSpPr>
        <p:spPr>
          <a:xfrm>
            <a:off x="1" y="0"/>
            <a:ext cx="1027138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Textfeld 132"/>
          <p:cNvSpPr txBox="1"/>
          <p:nvPr/>
        </p:nvSpPr>
        <p:spPr>
          <a:xfrm>
            <a:off x="1205833" y="41851"/>
            <a:ext cx="614162" cy="5409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FEFEFE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40" name="Textfeld 139"/>
          <p:cNvSpPr txBox="1"/>
          <p:nvPr/>
        </p:nvSpPr>
        <p:spPr>
          <a:xfrm>
            <a:off x="212529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4" name="Rechteck 3"/>
          <p:cNvSpPr/>
          <p:nvPr/>
        </p:nvSpPr>
        <p:spPr>
          <a:xfrm>
            <a:off x="1" y="1363544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Personen (1)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108510" y="784050"/>
            <a:ext cx="180020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 nach…</a:t>
            </a:r>
            <a:endParaRPr lang="de-CH" sz="1300" dirty="0">
              <a:solidFill>
                <a:srgbClr val="CCCCCC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1" y="1886489"/>
            <a:ext cx="2016271" cy="531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Schmucki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Thomas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786459" y="1887003"/>
            <a:ext cx="328264" cy="90515"/>
          </a:xfrm>
          <a:prstGeom prst="triangle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8" name="Rechteck 147"/>
          <p:cNvSpPr/>
          <p:nvPr/>
        </p:nvSpPr>
        <p:spPr>
          <a:xfrm>
            <a:off x="6974" y="3479658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974" y="4011525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974" y="2415924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Netzwerk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6972" y="4543392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6973" y="2947791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 flipH="1">
            <a:off x="0" y="2947791"/>
            <a:ext cx="2023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/>
          <p:cNvCxnSpPr/>
          <p:nvPr/>
        </p:nvCxnSpPr>
        <p:spPr>
          <a:xfrm flipH="1">
            <a:off x="0" y="3496612"/>
            <a:ext cx="2023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/>
          <p:cNvCxnSpPr/>
          <p:nvPr/>
        </p:nvCxnSpPr>
        <p:spPr>
          <a:xfrm flipH="1">
            <a:off x="0" y="4018177"/>
            <a:ext cx="2023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 flipH="1">
            <a:off x="0" y="4543392"/>
            <a:ext cx="2023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flipH="1">
            <a:off x="0" y="5057259"/>
            <a:ext cx="2023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Gleichschenkliges Dreieck 156"/>
          <p:cNvSpPr/>
          <p:nvPr/>
        </p:nvSpPr>
        <p:spPr>
          <a:xfrm rot="10800000">
            <a:off x="786459" y="2416418"/>
            <a:ext cx="328264" cy="9051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2" name="Textfeld 131"/>
          <p:cNvSpPr txBox="1"/>
          <p:nvPr/>
        </p:nvSpPr>
        <p:spPr>
          <a:xfrm>
            <a:off x="4969196" y="-1"/>
            <a:ext cx="2625602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 Telefon mit</a:t>
            </a:r>
          </a:p>
          <a:p>
            <a:r>
              <a:rPr lang="de-CH" sz="1200" dirty="0" err="1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Schmucki</a:t>
            </a:r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Thomas (WALBU…</a:t>
            </a:r>
            <a:endParaRPr lang="de-CH" sz="1200" dirty="0">
              <a:solidFill>
                <a:srgbClr val="006C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338859" y="1970734"/>
            <a:ext cx="8208912" cy="28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8" name="Rechteck 157"/>
          <p:cNvSpPr/>
          <p:nvPr/>
        </p:nvSpPr>
        <p:spPr>
          <a:xfrm>
            <a:off x="5137645" y="1970865"/>
            <a:ext cx="1427875" cy="28800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Rechteck 158"/>
          <p:cNvSpPr/>
          <p:nvPr/>
        </p:nvSpPr>
        <p:spPr>
          <a:xfrm>
            <a:off x="2347704" y="1970865"/>
            <a:ext cx="1991015" cy="28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0" name="Textfeld 159"/>
          <p:cNvSpPr txBox="1"/>
          <p:nvPr/>
        </p:nvSpPr>
        <p:spPr>
          <a:xfrm>
            <a:off x="2338859" y="1629477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 / Firma suchen</a:t>
            </a:r>
            <a:endParaRPr lang="de-CH" sz="13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5167981" y="1629477"/>
            <a:ext cx="1491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solidFill>
                  <a:srgbClr val="006C86"/>
                </a:solidFill>
                <a:latin typeface="FontAwesome" pitchFamily="50" charset="0"/>
              </a:rPr>
              <a:t> </a:t>
            </a:r>
            <a:r>
              <a:rPr lang="de-CH" sz="1300" b="1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Prozesswahl</a:t>
            </a:r>
            <a:endParaRPr lang="de-CH" sz="1300" b="1" dirty="0">
              <a:solidFill>
                <a:srgbClr val="006C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044398" y="1970733"/>
            <a:ext cx="6442773" cy="28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3" name="Textfeld 162"/>
          <p:cNvSpPr txBox="1"/>
          <p:nvPr/>
        </p:nvSpPr>
        <p:spPr>
          <a:xfrm>
            <a:off x="11044397" y="1629477"/>
            <a:ext cx="46519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  <a:endParaRPr lang="de-CH" sz="13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Abgerundetes Rechteck 163"/>
          <p:cNvSpPr/>
          <p:nvPr/>
        </p:nvSpPr>
        <p:spPr>
          <a:xfrm>
            <a:off x="16381671" y="2202332"/>
            <a:ext cx="1072655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14325886" y="226973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Servicelinie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Abgerundetes Rechteck 165"/>
          <p:cNvSpPr/>
          <p:nvPr/>
        </p:nvSpPr>
        <p:spPr>
          <a:xfrm>
            <a:off x="13135308" y="2202332"/>
            <a:ext cx="1072655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feld 166"/>
          <p:cNvSpPr txBox="1"/>
          <p:nvPr/>
        </p:nvSpPr>
        <p:spPr>
          <a:xfrm>
            <a:off x="11079523" y="226973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Eingangskanal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feld 167"/>
          <p:cNvSpPr txBox="1"/>
          <p:nvPr/>
        </p:nvSpPr>
        <p:spPr>
          <a:xfrm>
            <a:off x="11079523" y="10849743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Abgerundetes Rechteck 168"/>
          <p:cNvSpPr/>
          <p:nvPr/>
        </p:nvSpPr>
        <p:spPr>
          <a:xfrm>
            <a:off x="13135309" y="10849743"/>
            <a:ext cx="4319018" cy="2376264"/>
          </a:xfrm>
          <a:prstGeom prst="roundRect">
            <a:avLst>
              <a:gd name="adj" fmla="val 148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70" name="Textfeld 169"/>
          <p:cNvSpPr txBox="1"/>
          <p:nvPr/>
        </p:nvSpPr>
        <p:spPr>
          <a:xfrm>
            <a:off x="13172929" y="10995937"/>
            <a:ext cx="44316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Neues Dokument…   Weitere Funktionen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3135308" y="11425807"/>
            <a:ext cx="4316467" cy="497522"/>
          </a:xfrm>
          <a:prstGeom prst="rect">
            <a:avLst/>
          </a:prstGeom>
          <a:solidFill>
            <a:srgbClr val="EFEFEF"/>
          </a:solidFill>
          <a:ln w="317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1" name="Textfeld 170"/>
          <p:cNvSpPr txBox="1"/>
          <p:nvPr/>
        </p:nvSpPr>
        <p:spPr>
          <a:xfrm>
            <a:off x="13370369" y="1152837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feld 171"/>
          <p:cNvSpPr txBox="1"/>
          <p:nvPr/>
        </p:nvSpPr>
        <p:spPr>
          <a:xfrm>
            <a:off x="16473986" y="1152837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Grösse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 Verbindung 14"/>
          <p:cNvCxnSpPr/>
          <p:nvPr/>
        </p:nvCxnSpPr>
        <p:spPr>
          <a:xfrm>
            <a:off x="16473986" y="11528374"/>
            <a:ext cx="0" cy="292388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feld 173"/>
          <p:cNvSpPr txBox="1"/>
          <p:nvPr/>
        </p:nvSpPr>
        <p:spPr>
          <a:xfrm>
            <a:off x="16956483" y="2088234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600" dirty="0">
                <a:solidFill>
                  <a:srgbClr val="999999"/>
                </a:solidFill>
                <a:latin typeface="FontAwesome" pitchFamily="50" charset="0"/>
              </a:rPr>
              <a:t></a:t>
            </a:r>
            <a:endParaRPr lang="de-CH" sz="2400"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Abgerundetes Rechteck 174"/>
          <p:cNvSpPr/>
          <p:nvPr/>
        </p:nvSpPr>
        <p:spPr>
          <a:xfrm>
            <a:off x="16381671" y="2849866"/>
            <a:ext cx="1072655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extfeld 175"/>
          <p:cNvSpPr txBox="1"/>
          <p:nvPr/>
        </p:nvSpPr>
        <p:spPr>
          <a:xfrm>
            <a:off x="14325886" y="291726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Emotion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Abgerundetes Rechteck 176"/>
          <p:cNvSpPr/>
          <p:nvPr/>
        </p:nvSpPr>
        <p:spPr>
          <a:xfrm>
            <a:off x="13135308" y="2849866"/>
            <a:ext cx="1072655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Textfeld 177"/>
          <p:cNvSpPr txBox="1"/>
          <p:nvPr/>
        </p:nvSpPr>
        <p:spPr>
          <a:xfrm>
            <a:off x="11079523" y="291726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Ausgangskanal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Textfeld 178"/>
          <p:cNvSpPr txBox="1"/>
          <p:nvPr/>
        </p:nvSpPr>
        <p:spPr>
          <a:xfrm>
            <a:off x="11079523" y="412530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Abgerundetes Rechteck 179"/>
          <p:cNvSpPr/>
          <p:nvPr/>
        </p:nvSpPr>
        <p:spPr>
          <a:xfrm>
            <a:off x="13135308" y="3490394"/>
            <a:ext cx="1072655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15.02….</a:t>
            </a:r>
          </a:p>
        </p:txBody>
      </p:sp>
      <p:sp>
        <p:nvSpPr>
          <p:cNvPr id="181" name="Textfeld 180"/>
          <p:cNvSpPr txBox="1"/>
          <p:nvPr/>
        </p:nvSpPr>
        <p:spPr>
          <a:xfrm>
            <a:off x="11079523" y="3557792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Eingangsdatum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Abgerundetes Rechteck 181"/>
          <p:cNvSpPr/>
          <p:nvPr/>
        </p:nvSpPr>
        <p:spPr>
          <a:xfrm>
            <a:off x="13135308" y="4107751"/>
            <a:ext cx="4319018" cy="6525968"/>
          </a:xfrm>
          <a:prstGeom prst="roundRect">
            <a:avLst>
              <a:gd name="adj" fmla="val 1243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83" name="Textfeld 182"/>
          <p:cNvSpPr txBox="1"/>
          <p:nvPr/>
        </p:nvSpPr>
        <p:spPr>
          <a:xfrm>
            <a:off x="13716123" y="339273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600" dirty="0">
                <a:solidFill>
                  <a:srgbClr val="666666"/>
                </a:solidFill>
                <a:latin typeface="FontAwesome" pitchFamily="50" charset="0"/>
              </a:rPr>
              <a:t></a:t>
            </a:r>
            <a:endParaRPr lang="de-CH" sz="24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16949950" y="2751155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600" dirty="0">
                <a:solidFill>
                  <a:srgbClr val="999999"/>
                </a:solidFill>
                <a:latin typeface="FontAwesome" pitchFamily="50" charset="0"/>
              </a:rPr>
              <a:t></a:t>
            </a:r>
            <a:endParaRPr lang="de-CH" sz="2400"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feld 184"/>
          <p:cNvSpPr txBox="1"/>
          <p:nvPr/>
        </p:nvSpPr>
        <p:spPr>
          <a:xfrm>
            <a:off x="13722656" y="2088234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600" dirty="0">
                <a:solidFill>
                  <a:srgbClr val="999999"/>
                </a:solidFill>
                <a:latin typeface="FontAwesome" pitchFamily="50" charset="0"/>
              </a:rPr>
              <a:t></a:t>
            </a:r>
            <a:endParaRPr lang="de-CH" sz="2400"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Textfeld 185"/>
          <p:cNvSpPr txBox="1"/>
          <p:nvPr/>
        </p:nvSpPr>
        <p:spPr>
          <a:xfrm>
            <a:off x="13716123" y="2751155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600" dirty="0">
                <a:solidFill>
                  <a:srgbClr val="999999"/>
                </a:solidFill>
                <a:latin typeface="FontAwesome" pitchFamily="50" charset="0"/>
              </a:rPr>
              <a:t></a:t>
            </a:r>
            <a:endParaRPr lang="de-CH" sz="2400"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Abgerundetes Rechteck 187"/>
          <p:cNvSpPr/>
          <p:nvPr/>
        </p:nvSpPr>
        <p:spPr>
          <a:xfrm>
            <a:off x="2327449" y="2833941"/>
            <a:ext cx="8251301" cy="10392066"/>
          </a:xfrm>
          <a:prstGeom prst="roundRect">
            <a:avLst>
              <a:gd name="adj" fmla="val 464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92" name="Textfeld 191"/>
          <p:cNvSpPr txBox="1"/>
          <p:nvPr/>
        </p:nvSpPr>
        <p:spPr>
          <a:xfrm>
            <a:off x="6556065" y="1629477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Vorgänge (0)</a:t>
            </a:r>
            <a:endParaRPr lang="de-CH" sz="13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feld 192"/>
          <p:cNvSpPr txBox="1"/>
          <p:nvPr/>
        </p:nvSpPr>
        <p:spPr>
          <a:xfrm>
            <a:off x="1008136" y="10814823"/>
            <a:ext cx="2008795" cy="7920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de-CH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F8-Wizard</a:t>
            </a:r>
            <a:endParaRPr lang="de-CH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4486959" y="1629477"/>
            <a:ext cx="7364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360°</a:t>
            </a:r>
            <a:endParaRPr lang="de-CH" sz="13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147952" y="1970865"/>
            <a:ext cx="1991015" cy="28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0" name="Textfeld 89"/>
          <p:cNvSpPr txBox="1"/>
          <p:nvPr/>
        </p:nvSpPr>
        <p:spPr>
          <a:xfrm>
            <a:off x="16164395" y="10849743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2647895" y="2977400"/>
            <a:ext cx="246024" cy="246024"/>
          </a:xfrm>
          <a:prstGeom prst="roundRect">
            <a:avLst/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Textfeld 90"/>
          <p:cNvSpPr txBox="1"/>
          <p:nvPr/>
        </p:nvSpPr>
        <p:spPr>
          <a:xfrm>
            <a:off x="2389213" y="2949690"/>
            <a:ext cx="31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solidFill>
                  <a:srgbClr val="CCCCCC"/>
                </a:solidFill>
                <a:latin typeface="FontAwesome" pitchFamily="50" charset="0"/>
              </a:rPr>
              <a:t></a:t>
            </a:r>
            <a:endParaRPr lang="de-CH" sz="1300" b="1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2932821" y="2965634"/>
            <a:ext cx="14913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Kundenservice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2904757" y="3364237"/>
            <a:ext cx="246024" cy="246024"/>
          </a:xfrm>
          <a:prstGeom prst="roundRect">
            <a:avLst/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4" name="Textfeld 93"/>
          <p:cNvSpPr txBox="1"/>
          <p:nvPr/>
        </p:nvSpPr>
        <p:spPr>
          <a:xfrm>
            <a:off x="2646075" y="3336527"/>
            <a:ext cx="31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solidFill>
                  <a:srgbClr val="CCCCCC"/>
                </a:solidFill>
                <a:latin typeface="FontAwesome" pitchFamily="50" charset="0"/>
              </a:rPr>
              <a:t></a:t>
            </a:r>
            <a:endParaRPr lang="de-CH" sz="1300" b="1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3189683" y="3352471"/>
            <a:ext cx="14913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Adresse ändern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Abgerundetes Rechteck 99"/>
          <p:cNvSpPr/>
          <p:nvPr/>
        </p:nvSpPr>
        <p:spPr>
          <a:xfrm>
            <a:off x="2904757" y="3779376"/>
            <a:ext cx="246024" cy="246024"/>
          </a:xfrm>
          <a:prstGeom prst="roundRect">
            <a:avLst/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Textfeld 100"/>
          <p:cNvSpPr txBox="1"/>
          <p:nvPr/>
        </p:nvSpPr>
        <p:spPr>
          <a:xfrm>
            <a:off x="2646075" y="3751666"/>
            <a:ext cx="31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solidFill>
                  <a:srgbClr val="CCCCCC"/>
                </a:solidFill>
                <a:latin typeface="FontAwesome" pitchFamily="50" charset="0"/>
              </a:rPr>
              <a:t></a:t>
            </a:r>
            <a:endParaRPr lang="de-CH" sz="1300" b="1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3189683" y="3767610"/>
            <a:ext cx="14913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Bestellerfassung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2016868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feld 34"/>
          <p:cNvSpPr txBox="1"/>
          <p:nvPr/>
        </p:nvSpPr>
        <p:spPr>
          <a:xfrm>
            <a:off x="201627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1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2023245" y="624606"/>
            <a:ext cx="15759930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4969195" y="-2"/>
            <a:ext cx="2625603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Textfeld 130"/>
          <p:cNvSpPr txBox="1"/>
          <p:nvPr/>
        </p:nvSpPr>
        <p:spPr>
          <a:xfrm>
            <a:off x="7594846" y="-1"/>
            <a:ext cx="2917003" cy="624607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4969196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Gerade Verbindung 85"/>
          <p:cNvCxnSpPr/>
          <p:nvPr/>
        </p:nvCxnSpPr>
        <p:spPr>
          <a:xfrm>
            <a:off x="10818063" y="1629477"/>
            <a:ext cx="0" cy="1168982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128"/>
          <p:cNvCxnSpPr/>
          <p:nvPr/>
        </p:nvCxnSpPr>
        <p:spPr>
          <a:xfrm flipV="1">
            <a:off x="7594798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flipV="1">
            <a:off x="10511850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bgerundetes Rechteck 41"/>
          <p:cNvSpPr/>
          <p:nvPr/>
        </p:nvSpPr>
        <p:spPr>
          <a:xfrm>
            <a:off x="2329830" y="2249810"/>
            <a:ext cx="7857901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Prozessfilter</a:t>
            </a:r>
            <a:endParaRPr lang="de-CH" sz="1300" dirty="0">
              <a:solidFill>
                <a:srgbClr val="CCCCCC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924" y="232181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Abgerundetes Rechteck 66"/>
          <p:cNvSpPr/>
          <p:nvPr/>
        </p:nvSpPr>
        <p:spPr>
          <a:xfrm>
            <a:off x="5909663" y="813104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2370196" y="813104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2338859" y="1416695"/>
            <a:ext cx="15148312" cy="0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9971707" y="-114301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20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7111383" y="-114301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20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650" y="4678048"/>
            <a:ext cx="414712" cy="414712"/>
          </a:xfrm>
          <a:prstGeom prst="rect">
            <a:avLst/>
          </a:prstGeom>
        </p:spPr>
      </p:pic>
      <p:sp>
        <p:nvSpPr>
          <p:cNvPr id="98" name="Rechteck 97"/>
          <p:cNvSpPr/>
          <p:nvPr/>
        </p:nvSpPr>
        <p:spPr>
          <a:xfrm>
            <a:off x="0" y="-1"/>
            <a:ext cx="2017220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Rechteck 98"/>
          <p:cNvSpPr/>
          <p:nvPr/>
        </p:nvSpPr>
        <p:spPr>
          <a:xfrm>
            <a:off x="1" y="0"/>
            <a:ext cx="1027138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Textfeld 132"/>
          <p:cNvSpPr txBox="1"/>
          <p:nvPr/>
        </p:nvSpPr>
        <p:spPr>
          <a:xfrm>
            <a:off x="1205833" y="41851"/>
            <a:ext cx="614162" cy="5409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FEFEFE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40" name="Textfeld 139"/>
          <p:cNvSpPr txBox="1"/>
          <p:nvPr/>
        </p:nvSpPr>
        <p:spPr>
          <a:xfrm>
            <a:off x="212529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4" name="Rechteck 3"/>
          <p:cNvSpPr/>
          <p:nvPr/>
        </p:nvSpPr>
        <p:spPr>
          <a:xfrm>
            <a:off x="1" y="1363544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Personen (1)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108510" y="784050"/>
            <a:ext cx="180020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 nach…</a:t>
            </a:r>
            <a:endParaRPr lang="de-CH" sz="1300" dirty="0">
              <a:solidFill>
                <a:srgbClr val="CCCCCC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1" y="1886489"/>
            <a:ext cx="2016271" cy="531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Schmucki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Thomas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786459" y="1887003"/>
            <a:ext cx="328264" cy="90515"/>
          </a:xfrm>
          <a:prstGeom prst="triangle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8" name="Rechteck 147"/>
          <p:cNvSpPr/>
          <p:nvPr/>
        </p:nvSpPr>
        <p:spPr>
          <a:xfrm>
            <a:off x="6974" y="3479658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974" y="4011525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974" y="2415924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Netzwerk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6972" y="4543392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6973" y="2947791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 flipH="1">
            <a:off x="0" y="2947791"/>
            <a:ext cx="2023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/>
          <p:cNvCxnSpPr/>
          <p:nvPr/>
        </p:nvCxnSpPr>
        <p:spPr>
          <a:xfrm flipH="1">
            <a:off x="0" y="3496612"/>
            <a:ext cx="2023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/>
          <p:cNvCxnSpPr/>
          <p:nvPr/>
        </p:nvCxnSpPr>
        <p:spPr>
          <a:xfrm flipH="1">
            <a:off x="0" y="4018177"/>
            <a:ext cx="2023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 flipH="1">
            <a:off x="0" y="4543392"/>
            <a:ext cx="2023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flipH="1">
            <a:off x="0" y="5057259"/>
            <a:ext cx="2023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Gleichschenkliges Dreieck 156"/>
          <p:cNvSpPr/>
          <p:nvPr/>
        </p:nvSpPr>
        <p:spPr>
          <a:xfrm rot="10800000">
            <a:off x="786459" y="2416418"/>
            <a:ext cx="328264" cy="9051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2" name="Textfeld 131"/>
          <p:cNvSpPr txBox="1"/>
          <p:nvPr/>
        </p:nvSpPr>
        <p:spPr>
          <a:xfrm>
            <a:off x="4969196" y="-1"/>
            <a:ext cx="2625602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 Telefon mit</a:t>
            </a:r>
          </a:p>
          <a:p>
            <a:r>
              <a:rPr lang="de-CH" sz="1200" dirty="0" err="1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Schmucki</a:t>
            </a:r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Thomas (WALBU…</a:t>
            </a:r>
            <a:endParaRPr lang="de-CH" sz="1200" dirty="0">
              <a:solidFill>
                <a:srgbClr val="006C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338859" y="1970734"/>
            <a:ext cx="8208912" cy="28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8" name="Rechteck 157"/>
          <p:cNvSpPr/>
          <p:nvPr/>
        </p:nvSpPr>
        <p:spPr>
          <a:xfrm>
            <a:off x="5137645" y="1970865"/>
            <a:ext cx="1427875" cy="28800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Rechteck 158"/>
          <p:cNvSpPr/>
          <p:nvPr/>
        </p:nvSpPr>
        <p:spPr>
          <a:xfrm>
            <a:off x="2347704" y="1970865"/>
            <a:ext cx="1991015" cy="28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0" name="Textfeld 159"/>
          <p:cNvSpPr txBox="1"/>
          <p:nvPr/>
        </p:nvSpPr>
        <p:spPr>
          <a:xfrm>
            <a:off x="2338859" y="1629477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 / Firma suchen</a:t>
            </a:r>
            <a:endParaRPr lang="de-CH" sz="13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5167981" y="1629477"/>
            <a:ext cx="1491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solidFill>
                  <a:srgbClr val="006C86"/>
                </a:solidFill>
                <a:latin typeface="FontAwesome" pitchFamily="50" charset="0"/>
              </a:rPr>
              <a:t> </a:t>
            </a:r>
            <a:r>
              <a:rPr lang="de-CH" sz="1300" b="1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Prozesswahl</a:t>
            </a:r>
            <a:endParaRPr lang="de-CH" sz="1300" b="1" dirty="0">
              <a:solidFill>
                <a:srgbClr val="006C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044398" y="1970733"/>
            <a:ext cx="6442773" cy="28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3" name="Textfeld 162"/>
          <p:cNvSpPr txBox="1"/>
          <p:nvPr/>
        </p:nvSpPr>
        <p:spPr>
          <a:xfrm>
            <a:off x="11044397" y="1629477"/>
            <a:ext cx="46519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  <a:endParaRPr lang="de-CH" sz="13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Abgerundetes Rechteck 163"/>
          <p:cNvSpPr/>
          <p:nvPr/>
        </p:nvSpPr>
        <p:spPr>
          <a:xfrm>
            <a:off x="16381671" y="2202332"/>
            <a:ext cx="1072655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14325886" y="226973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Servicelinie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Abgerundetes Rechteck 165"/>
          <p:cNvSpPr/>
          <p:nvPr/>
        </p:nvSpPr>
        <p:spPr>
          <a:xfrm>
            <a:off x="13135308" y="2202332"/>
            <a:ext cx="1072655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feld 166"/>
          <p:cNvSpPr txBox="1"/>
          <p:nvPr/>
        </p:nvSpPr>
        <p:spPr>
          <a:xfrm>
            <a:off x="11079523" y="226973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Eingangskanal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feld 167"/>
          <p:cNvSpPr txBox="1"/>
          <p:nvPr/>
        </p:nvSpPr>
        <p:spPr>
          <a:xfrm>
            <a:off x="11079523" y="10849743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Abgerundetes Rechteck 168"/>
          <p:cNvSpPr/>
          <p:nvPr/>
        </p:nvSpPr>
        <p:spPr>
          <a:xfrm>
            <a:off x="13135309" y="10849743"/>
            <a:ext cx="4319018" cy="2376264"/>
          </a:xfrm>
          <a:prstGeom prst="roundRect">
            <a:avLst>
              <a:gd name="adj" fmla="val 148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70" name="Textfeld 169"/>
          <p:cNvSpPr txBox="1"/>
          <p:nvPr/>
        </p:nvSpPr>
        <p:spPr>
          <a:xfrm>
            <a:off x="13172929" y="10995937"/>
            <a:ext cx="44316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Neues Dokument…   Weitere Funktionen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3135308" y="11425807"/>
            <a:ext cx="4316467" cy="497522"/>
          </a:xfrm>
          <a:prstGeom prst="rect">
            <a:avLst/>
          </a:prstGeom>
          <a:solidFill>
            <a:srgbClr val="EFEFEF"/>
          </a:solidFill>
          <a:ln w="317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1" name="Textfeld 170"/>
          <p:cNvSpPr txBox="1"/>
          <p:nvPr/>
        </p:nvSpPr>
        <p:spPr>
          <a:xfrm>
            <a:off x="13370369" y="1152837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feld 171"/>
          <p:cNvSpPr txBox="1"/>
          <p:nvPr/>
        </p:nvSpPr>
        <p:spPr>
          <a:xfrm>
            <a:off x="16473986" y="1152837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Grösse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 Verbindung 14"/>
          <p:cNvCxnSpPr/>
          <p:nvPr/>
        </p:nvCxnSpPr>
        <p:spPr>
          <a:xfrm>
            <a:off x="16473986" y="11528374"/>
            <a:ext cx="0" cy="292388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feld 173"/>
          <p:cNvSpPr txBox="1"/>
          <p:nvPr/>
        </p:nvSpPr>
        <p:spPr>
          <a:xfrm>
            <a:off x="16956483" y="2088234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600" dirty="0">
                <a:solidFill>
                  <a:srgbClr val="999999"/>
                </a:solidFill>
                <a:latin typeface="FontAwesome" pitchFamily="50" charset="0"/>
              </a:rPr>
              <a:t></a:t>
            </a:r>
            <a:endParaRPr lang="de-CH" sz="2400"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Abgerundetes Rechteck 174"/>
          <p:cNvSpPr/>
          <p:nvPr/>
        </p:nvSpPr>
        <p:spPr>
          <a:xfrm>
            <a:off x="16381671" y="2849866"/>
            <a:ext cx="1072655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extfeld 175"/>
          <p:cNvSpPr txBox="1"/>
          <p:nvPr/>
        </p:nvSpPr>
        <p:spPr>
          <a:xfrm>
            <a:off x="14325886" y="291726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Emotion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Abgerundetes Rechteck 176"/>
          <p:cNvSpPr/>
          <p:nvPr/>
        </p:nvSpPr>
        <p:spPr>
          <a:xfrm>
            <a:off x="13135308" y="2849866"/>
            <a:ext cx="1072655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Textfeld 177"/>
          <p:cNvSpPr txBox="1"/>
          <p:nvPr/>
        </p:nvSpPr>
        <p:spPr>
          <a:xfrm>
            <a:off x="11079523" y="291726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Ausgangskanal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Textfeld 178"/>
          <p:cNvSpPr txBox="1"/>
          <p:nvPr/>
        </p:nvSpPr>
        <p:spPr>
          <a:xfrm>
            <a:off x="11079523" y="412530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Abgerundetes Rechteck 179"/>
          <p:cNvSpPr/>
          <p:nvPr/>
        </p:nvSpPr>
        <p:spPr>
          <a:xfrm>
            <a:off x="13135308" y="3490394"/>
            <a:ext cx="1072655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15.02….</a:t>
            </a:r>
          </a:p>
        </p:txBody>
      </p:sp>
      <p:sp>
        <p:nvSpPr>
          <p:cNvPr id="181" name="Textfeld 180"/>
          <p:cNvSpPr txBox="1"/>
          <p:nvPr/>
        </p:nvSpPr>
        <p:spPr>
          <a:xfrm>
            <a:off x="11079523" y="3557792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Eingangsdatum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Abgerundetes Rechteck 181"/>
          <p:cNvSpPr/>
          <p:nvPr/>
        </p:nvSpPr>
        <p:spPr>
          <a:xfrm>
            <a:off x="13135308" y="4107751"/>
            <a:ext cx="4319018" cy="6525968"/>
          </a:xfrm>
          <a:prstGeom prst="roundRect">
            <a:avLst>
              <a:gd name="adj" fmla="val 1243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83" name="Textfeld 182"/>
          <p:cNvSpPr txBox="1"/>
          <p:nvPr/>
        </p:nvSpPr>
        <p:spPr>
          <a:xfrm>
            <a:off x="13716123" y="339273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600" dirty="0">
                <a:solidFill>
                  <a:srgbClr val="666666"/>
                </a:solidFill>
                <a:latin typeface="FontAwesome" pitchFamily="50" charset="0"/>
              </a:rPr>
              <a:t></a:t>
            </a:r>
            <a:endParaRPr lang="de-CH" sz="24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16949950" y="2751155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600" dirty="0">
                <a:solidFill>
                  <a:srgbClr val="999999"/>
                </a:solidFill>
                <a:latin typeface="FontAwesome" pitchFamily="50" charset="0"/>
              </a:rPr>
              <a:t></a:t>
            </a:r>
            <a:endParaRPr lang="de-CH" sz="2400"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feld 184"/>
          <p:cNvSpPr txBox="1"/>
          <p:nvPr/>
        </p:nvSpPr>
        <p:spPr>
          <a:xfrm>
            <a:off x="13722656" y="2088234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600" dirty="0">
                <a:solidFill>
                  <a:srgbClr val="999999"/>
                </a:solidFill>
                <a:latin typeface="FontAwesome" pitchFamily="50" charset="0"/>
              </a:rPr>
              <a:t></a:t>
            </a:r>
            <a:endParaRPr lang="de-CH" sz="2400"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Textfeld 185"/>
          <p:cNvSpPr txBox="1"/>
          <p:nvPr/>
        </p:nvSpPr>
        <p:spPr>
          <a:xfrm>
            <a:off x="13716123" y="2751155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600" dirty="0">
                <a:solidFill>
                  <a:srgbClr val="999999"/>
                </a:solidFill>
                <a:latin typeface="FontAwesome" pitchFamily="50" charset="0"/>
              </a:rPr>
              <a:t></a:t>
            </a:r>
            <a:endParaRPr lang="de-CH" sz="2400"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Abgerundetes Rechteck 187"/>
          <p:cNvSpPr/>
          <p:nvPr/>
        </p:nvSpPr>
        <p:spPr>
          <a:xfrm>
            <a:off x="2327449" y="2833941"/>
            <a:ext cx="8251301" cy="9671986"/>
          </a:xfrm>
          <a:prstGeom prst="roundRect">
            <a:avLst>
              <a:gd name="adj" fmla="val 464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92" name="Textfeld 191"/>
          <p:cNvSpPr txBox="1"/>
          <p:nvPr/>
        </p:nvSpPr>
        <p:spPr>
          <a:xfrm>
            <a:off x="6556065" y="1629477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Vorgänge (0)</a:t>
            </a:r>
            <a:endParaRPr lang="de-CH" sz="13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feld 192"/>
          <p:cNvSpPr txBox="1"/>
          <p:nvPr/>
        </p:nvSpPr>
        <p:spPr>
          <a:xfrm>
            <a:off x="201435" y="7897415"/>
            <a:ext cx="2008795" cy="7920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de-CH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F8-Wizard mit neuen Buttons</a:t>
            </a:r>
            <a:endParaRPr lang="de-CH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4486959" y="1629477"/>
            <a:ext cx="7364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360°</a:t>
            </a:r>
            <a:endParaRPr lang="de-CH" sz="13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147952" y="1970865"/>
            <a:ext cx="1991015" cy="28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0" name="Textfeld 89"/>
          <p:cNvSpPr txBox="1"/>
          <p:nvPr/>
        </p:nvSpPr>
        <p:spPr>
          <a:xfrm>
            <a:off x="16164395" y="10849743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2647895" y="2977400"/>
            <a:ext cx="246024" cy="246024"/>
          </a:xfrm>
          <a:prstGeom prst="roundRect">
            <a:avLst/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Textfeld 90"/>
          <p:cNvSpPr txBox="1"/>
          <p:nvPr/>
        </p:nvSpPr>
        <p:spPr>
          <a:xfrm>
            <a:off x="2389213" y="2949690"/>
            <a:ext cx="31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solidFill>
                  <a:srgbClr val="CCCCCC"/>
                </a:solidFill>
                <a:latin typeface="FontAwesome" pitchFamily="50" charset="0"/>
              </a:rPr>
              <a:t></a:t>
            </a:r>
            <a:endParaRPr lang="de-CH" sz="1300" b="1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2932821" y="2965634"/>
            <a:ext cx="14913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Kundenservice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2904757" y="3364237"/>
            <a:ext cx="246024" cy="246024"/>
          </a:xfrm>
          <a:prstGeom prst="roundRect">
            <a:avLst/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4" name="Textfeld 93"/>
          <p:cNvSpPr txBox="1"/>
          <p:nvPr/>
        </p:nvSpPr>
        <p:spPr>
          <a:xfrm>
            <a:off x="2646075" y="3336527"/>
            <a:ext cx="31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solidFill>
                  <a:srgbClr val="CCCCCC"/>
                </a:solidFill>
                <a:latin typeface="FontAwesome" pitchFamily="50" charset="0"/>
              </a:rPr>
              <a:t></a:t>
            </a:r>
            <a:endParaRPr lang="de-CH" sz="1300" b="1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3189683" y="3352471"/>
            <a:ext cx="14913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Adresse ändern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Abgerundetes Rechteck 99"/>
          <p:cNvSpPr/>
          <p:nvPr/>
        </p:nvSpPr>
        <p:spPr>
          <a:xfrm>
            <a:off x="2904757" y="3779376"/>
            <a:ext cx="246024" cy="246024"/>
          </a:xfrm>
          <a:prstGeom prst="roundRect">
            <a:avLst/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Textfeld 100"/>
          <p:cNvSpPr txBox="1"/>
          <p:nvPr/>
        </p:nvSpPr>
        <p:spPr>
          <a:xfrm>
            <a:off x="2646075" y="3751666"/>
            <a:ext cx="31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solidFill>
                  <a:srgbClr val="CCCCCC"/>
                </a:solidFill>
                <a:latin typeface="FontAwesome" pitchFamily="50" charset="0"/>
              </a:rPr>
              <a:t></a:t>
            </a:r>
            <a:endParaRPr lang="de-CH" sz="1300" b="1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3189683" y="3767610"/>
            <a:ext cx="14913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Bestellerfassung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15899004" y="687770"/>
            <a:ext cx="169650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7705462" y="813104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107" name="Abgerundetes Rechteck 106"/>
          <p:cNvSpPr/>
          <p:nvPr/>
        </p:nvSpPr>
        <p:spPr>
          <a:xfrm>
            <a:off x="2305056" y="12793959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 Person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08" name="Abgerundetes Rechteck 107"/>
          <p:cNvSpPr/>
          <p:nvPr/>
        </p:nvSpPr>
        <p:spPr>
          <a:xfrm>
            <a:off x="4276686" y="12793959"/>
            <a:ext cx="2834698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Geschäftsvorfall wiedereröffnen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11" name="Abgerundetes Rechteck 110"/>
          <p:cNvSpPr/>
          <p:nvPr/>
        </p:nvSpPr>
        <p:spPr>
          <a:xfrm>
            <a:off x="4134540" y="813104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Schritt verwerfen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12" name="Abgerundetes Rechteck 111"/>
          <p:cNvSpPr/>
          <p:nvPr/>
        </p:nvSpPr>
        <p:spPr>
          <a:xfrm>
            <a:off x="9504834" y="813104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CustomButton0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17028491" y="696615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Abgerundetes Rechteck 113"/>
          <p:cNvSpPr/>
          <p:nvPr/>
        </p:nvSpPr>
        <p:spPr>
          <a:xfrm>
            <a:off x="11346691" y="813104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CustomButton1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16152120" y="704980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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15660339" y="704980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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feld 109"/>
          <p:cNvSpPr txBox="1"/>
          <p:nvPr/>
        </p:nvSpPr>
        <p:spPr>
          <a:xfrm>
            <a:off x="16668451" y="704980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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8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 99"/>
          <p:cNvSpPr/>
          <p:nvPr/>
        </p:nvSpPr>
        <p:spPr>
          <a:xfrm>
            <a:off x="0" y="-1"/>
            <a:ext cx="2017220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Rechteck 137"/>
          <p:cNvSpPr/>
          <p:nvPr/>
        </p:nvSpPr>
        <p:spPr>
          <a:xfrm>
            <a:off x="996107" y="0"/>
            <a:ext cx="1027138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/>
          <p:cNvSpPr/>
          <p:nvPr/>
        </p:nvSpPr>
        <p:spPr>
          <a:xfrm>
            <a:off x="2016868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feld 34"/>
          <p:cNvSpPr txBox="1"/>
          <p:nvPr/>
        </p:nvSpPr>
        <p:spPr>
          <a:xfrm>
            <a:off x="201627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1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4969196" y="-1"/>
            <a:ext cx="2625602" cy="624607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2023245" y="624606"/>
            <a:ext cx="15759930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595443" y="-2"/>
            <a:ext cx="2917052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Textfeld 130"/>
          <p:cNvSpPr txBox="1"/>
          <p:nvPr/>
        </p:nvSpPr>
        <p:spPr>
          <a:xfrm>
            <a:off x="7594847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4969196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Gerade Verbindung 85"/>
          <p:cNvCxnSpPr/>
          <p:nvPr/>
        </p:nvCxnSpPr>
        <p:spPr>
          <a:xfrm>
            <a:off x="13716123" y="2249810"/>
            <a:ext cx="0" cy="11069487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13860139" y="1105748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00432" y="11096451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54258" y="11488824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54258" y="12044314"/>
            <a:ext cx="3497518" cy="127498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9" name="Gerade Verbindung 128"/>
          <p:cNvCxnSpPr/>
          <p:nvPr/>
        </p:nvCxnSpPr>
        <p:spPr>
          <a:xfrm flipV="1">
            <a:off x="7594798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flipV="1">
            <a:off x="10511850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Abgerundetes Rechteck 133"/>
          <p:cNvSpPr/>
          <p:nvPr/>
        </p:nvSpPr>
        <p:spPr>
          <a:xfrm>
            <a:off x="13989653" y="3238177"/>
            <a:ext cx="3497518" cy="58816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66700"/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 Telefon mit </a:t>
            </a:r>
            <a:r>
              <a:rPr lang="de-CH" sz="1300" b="1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Thomas </a:t>
            </a:r>
            <a:r>
              <a:rPr lang="de-CH" sz="1300" b="1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Schmucki</a:t>
            </a:r>
            <a:r>
              <a:rPr lang="de-CH" sz="1300" b="1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 20 Minuten.</a:t>
            </a:r>
          </a:p>
        </p:txBody>
      </p:sp>
      <p:sp>
        <p:nvSpPr>
          <p:cNvPr id="9" name="Rechteck 8"/>
          <p:cNvSpPr/>
          <p:nvPr/>
        </p:nvSpPr>
        <p:spPr>
          <a:xfrm>
            <a:off x="2338859" y="1416695"/>
            <a:ext cx="3872068" cy="59734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Freihandform 4"/>
          <p:cNvSpPr/>
          <p:nvPr/>
        </p:nvSpPr>
        <p:spPr>
          <a:xfrm>
            <a:off x="5963104" y="1416695"/>
            <a:ext cx="1176338" cy="600075"/>
          </a:xfrm>
          <a:custGeom>
            <a:avLst/>
            <a:gdLst>
              <a:gd name="connsiteX0" fmla="*/ 1176338 w 1176338"/>
              <a:gd name="connsiteY0" fmla="*/ 309562 h 600075"/>
              <a:gd name="connsiteX1" fmla="*/ 995363 w 1176338"/>
              <a:gd name="connsiteY1" fmla="*/ 0 h 600075"/>
              <a:gd name="connsiteX2" fmla="*/ 4763 w 1176338"/>
              <a:gd name="connsiteY2" fmla="*/ 0 h 600075"/>
              <a:gd name="connsiteX3" fmla="*/ 0 w 1176338"/>
              <a:gd name="connsiteY3" fmla="*/ 595312 h 600075"/>
              <a:gd name="connsiteX4" fmla="*/ 985838 w 1176338"/>
              <a:gd name="connsiteY4" fmla="*/ 600075 h 600075"/>
              <a:gd name="connsiteX5" fmla="*/ 1176338 w 1176338"/>
              <a:gd name="connsiteY5" fmla="*/ 309562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6338" h="600075">
                <a:moveTo>
                  <a:pt x="1176338" y="309562"/>
                </a:moveTo>
                <a:lnTo>
                  <a:pt x="995363" y="0"/>
                </a:lnTo>
                <a:lnTo>
                  <a:pt x="4763" y="0"/>
                </a:lnTo>
                <a:cubicBezTo>
                  <a:pt x="3175" y="198437"/>
                  <a:pt x="1588" y="396875"/>
                  <a:pt x="0" y="595312"/>
                </a:cubicBezTo>
                <a:lnTo>
                  <a:pt x="985838" y="600075"/>
                </a:lnTo>
                <a:lnTo>
                  <a:pt x="1176338" y="309562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Abgerundetes Rechteck 41"/>
          <p:cNvSpPr/>
          <p:nvPr/>
        </p:nvSpPr>
        <p:spPr>
          <a:xfrm>
            <a:off x="4558967" y="2249810"/>
            <a:ext cx="2559271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410867" y="2319640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4558967" y="2825874"/>
            <a:ext cx="2559271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410867" y="289570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275" y="232181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Abgerundetes Rechteck 51"/>
          <p:cNvSpPr/>
          <p:nvPr/>
        </p:nvSpPr>
        <p:spPr>
          <a:xfrm>
            <a:off x="4558967" y="3418132"/>
            <a:ext cx="2559271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410867" y="3487962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275" y="3490141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hteck 26"/>
          <p:cNvSpPr/>
          <p:nvPr/>
        </p:nvSpPr>
        <p:spPr>
          <a:xfrm>
            <a:off x="14250387" y="4749482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910094" y="8713027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50387" y="8751994"/>
            <a:ext cx="2013693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 (2)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73202"/>
              </p:ext>
            </p:extLst>
          </p:nvPr>
        </p:nvGraphicFramePr>
        <p:xfrm>
          <a:off x="14004213" y="9609782"/>
          <a:ext cx="3600400" cy="127058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910094" y="9133805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3980890" y="2241546"/>
            <a:ext cx="3506281" cy="800352"/>
            <a:chOff x="1267868" y="5767117"/>
            <a:chExt cx="3506281" cy="700773"/>
          </a:xfrm>
        </p:grpSpPr>
        <p:sp>
          <p:nvSpPr>
            <p:cNvPr id="106" name="Abgerundetes Rechteck 105"/>
            <p:cNvSpPr/>
            <p:nvPr/>
          </p:nvSpPr>
          <p:spPr>
            <a:xfrm>
              <a:off x="1267868" y="5772158"/>
              <a:ext cx="3497518" cy="695732"/>
            </a:xfrm>
            <a:prstGeom prst="roundRect">
              <a:avLst>
                <a:gd name="adj" fmla="val 3448"/>
              </a:avLst>
            </a:prstGeom>
            <a:solidFill>
              <a:schemeClr val="accent6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de-CH" sz="13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André Wegmüller, 13.02.15 14:49:</a:t>
              </a:r>
            </a:p>
            <a:p>
              <a:pPr>
                <a:lnSpc>
                  <a:spcPct val="150000"/>
                </a:lnSpc>
              </a:pPr>
              <a:r>
                <a:rPr lang="de-CH" sz="13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Bitte ASAP Jahresplaner zusenden! -AWE</a:t>
              </a:r>
              <a:endParaRPr lang="de-CH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4427579" y="5767117"/>
              <a:ext cx="3465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600" dirty="0">
                  <a:solidFill>
                    <a:srgbClr val="333333"/>
                  </a:solidFill>
                  <a:latin typeface="FontAwesome" pitchFamily="50" charset="0"/>
                </a:rPr>
                <a:t></a:t>
              </a:r>
            </a:p>
          </p:txBody>
        </p:sp>
      </p:grpSp>
      <p:sp>
        <p:nvSpPr>
          <p:cNvPr id="102" name="Rechteck 101"/>
          <p:cNvSpPr/>
          <p:nvPr/>
        </p:nvSpPr>
        <p:spPr>
          <a:xfrm>
            <a:off x="3865945" y="156088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394503" y="1536848"/>
            <a:ext cx="1640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erfassen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410727" y="1536848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</a:t>
            </a: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Korrespondenz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Group 145"/>
          <p:cNvGrpSpPr/>
          <p:nvPr/>
        </p:nvGrpSpPr>
        <p:grpSpPr>
          <a:xfrm>
            <a:off x="6947244" y="1416695"/>
            <a:ext cx="199787" cy="597346"/>
            <a:chOff x="5445608" y="624605"/>
            <a:chExt cx="324036" cy="648073"/>
          </a:xfrm>
        </p:grpSpPr>
        <p:cxnSp>
          <p:nvCxnSpPr>
            <p:cNvPr id="11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hteck 112"/>
          <p:cNvSpPr/>
          <p:nvPr/>
        </p:nvSpPr>
        <p:spPr>
          <a:xfrm>
            <a:off x="7219039" y="1536848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9235263" y="1536848"/>
            <a:ext cx="17607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</a:t>
            </a:r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Give-Away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11483280" y="1536848"/>
            <a:ext cx="16166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Nachfass-Termin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5" name="Group 145"/>
          <p:cNvGrpSpPr/>
          <p:nvPr/>
        </p:nvGrpSpPr>
        <p:grpSpPr>
          <a:xfrm>
            <a:off x="4173584" y="1416695"/>
            <a:ext cx="199787" cy="597346"/>
            <a:chOff x="5445608" y="624605"/>
            <a:chExt cx="324036" cy="648073"/>
          </a:xfrm>
        </p:grpSpPr>
        <p:cxnSp>
          <p:nvCxnSpPr>
            <p:cNvPr id="92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45"/>
          <p:cNvGrpSpPr/>
          <p:nvPr/>
        </p:nvGrpSpPr>
        <p:grpSpPr>
          <a:xfrm>
            <a:off x="9018126" y="1416695"/>
            <a:ext cx="199787" cy="597346"/>
            <a:chOff x="5445608" y="624605"/>
            <a:chExt cx="324036" cy="648073"/>
          </a:xfrm>
        </p:grpSpPr>
        <p:cxnSp>
          <p:nvCxnSpPr>
            <p:cNvPr id="124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45"/>
          <p:cNvGrpSpPr/>
          <p:nvPr/>
        </p:nvGrpSpPr>
        <p:grpSpPr>
          <a:xfrm>
            <a:off x="11129648" y="1416695"/>
            <a:ext cx="199787" cy="597346"/>
            <a:chOff x="5445608" y="624605"/>
            <a:chExt cx="324036" cy="648073"/>
          </a:xfrm>
        </p:grpSpPr>
        <p:cxnSp>
          <p:nvCxnSpPr>
            <p:cNvPr id="127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Abgerundetes Rechteck 102"/>
          <p:cNvSpPr/>
          <p:nvPr/>
        </p:nvSpPr>
        <p:spPr>
          <a:xfrm>
            <a:off x="13989653" y="3976629"/>
            <a:ext cx="3497518" cy="58816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66700"/>
            <a:r>
              <a: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Kunde: Bernhard Egger</a:t>
            </a:r>
          </a:p>
          <a:p>
            <a:pPr marL="266700"/>
            <a:r>
              <a: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Betrifft Bestellung 12-3472-42.</a:t>
            </a:r>
          </a:p>
        </p:txBody>
      </p:sp>
      <p:cxnSp>
        <p:nvCxnSpPr>
          <p:cNvPr id="3" name="Gerade Verbindung 2"/>
          <p:cNvCxnSpPr/>
          <p:nvPr/>
        </p:nvCxnSpPr>
        <p:spPr>
          <a:xfrm>
            <a:off x="2338859" y="2016164"/>
            <a:ext cx="15148312" cy="15404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2338859" y="1416695"/>
            <a:ext cx="15148312" cy="0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13910094" y="4703315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3980890" y="5084397"/>
            <a:ext cx="3470886" cy="2009793"/>
          </a:xfrm>
          <a:prstGeom prst="rect">
            <a:avLst/>
          </a:prstGeom>
        </p:spPr>
        <p:txBody>
          <a:bodyPr wrap="square" anchor="t">
            <a:noAutofit/>
          </a:bodyPr>
          <a:lstStyle>
            <a:defPPr>
              <a:defRPr lang="it-IT"/>
            </a:defPPr>
            <a:lvl1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  <a:defRPr sz="1400" u="sng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sz="1300" u="none" dirty="0" smtClean="0"/>
              <a:t>Erfasst am:		13.02.15 16:31</a:t>
            </a:r>
          </a:p>
          <a:p>
            <a:r>
              <a:rPr lang="de-CH" sz="1300" u="none" dirty="0"/>
              <a:t>	</a:t>
            </a:r>
            <a:r>
              <a:rPr lang="de-CH" sz="1300" u="none" dirty="0" smtClean="0"/>
              <a:t>			(vor 2 Tagen)</a:t>
            </a:r>
          </a:p>
          <a:p>
            <a:r>
              <a:rPr lang="de-CH" sz="1300" u="none" dirty="0" smtClean="0"/>
              <a:t>Erfasst von:		André Wegmüller</a:t>
            </a:r>
          </a:p>
          <a:p>
            <a:r>
              <a:rPr lang="de-CH" sz="1300" u="none" dirty="0" smtClean="0"/>
              <a:t>Eingangskanal:	Telefon</a:t>
            </a:r>
          </a:p>
          <a:p>
            <a:r>
              <a:rPr lang="de-CH" sz="1300" u="none" dirty="0" smtClean="0"/>
              <a:t>Ausgangskanal:	Telefon</a:t>
            </a:r>
          </a:p>
          <a:p>
            <a:endParaRPr lang="de-CH" sz="1300" u="none" dirty="0" smtClean="0"/>
          </a:p>
          <a:p>
            <a:r>
              <a:rPr lang="de-CH" sz="1300" u="none" dirty="0" smtClean="0"/>
              <a:t>Aktueller Schritt:	2 / 5</a:t>
            </a:r>
          </a:p>
          <a:p>
            <a:r>
              <a:rPr lang="de-CH" sz="1300" u="none" dirty="0"/>
              <a:t>Erfasst </a:t>
            </a:r>
            <a:r>
              <a:rPr lang="de-CH" sz="1300" u="none" dirty="0" smtClean="0"/>
              <a:t>am:		13.02.15 16:39</a:t>
            </a:r>
          </a:p>
          <a:p>
            <a:r>
              <a:rPr lang="de-CH" sz="1300" u="none" dirty="0"/>
              <a:t>	</a:t>
            </a:r>
            <a:r>
              <a:rPr lang="de-CH" sz="1300" u="none" dirty="0" smtClean="0"/>
              <a:t>			(vor 3 Minuten)</a:t>
            </a:r>
            <a:endParaRPr lang="de-CH" sz="1300" u="none" dirty="0"/>
          </a:p>
          <a:p>
            <a:r>
              <a:rPr lang="de-CH" sz="1300" u="none" dirty="0" smtClean="0"/>
              <a:t>Erfasst von:		André Wegmüller</a:t>
            </a:r>
          </a:p>
          <a:p>
            <a:r>
              <a:rPr lang="de-CH" sz="1300" u="none" dirty="0" smtClean="0"/>
              <a:t>Verantwortlich:	Beat Schwarzentrub</a:t>
            </a:r>
          </a:p>
          <a:p>
            <a:endParaRPr lang="de-CH" sz="1300" u="none" dirty="0" smtClean="0"/>
          </a:p>
          <a:p>
            <a:r>
              <a:rPr lang="de-CH" sz="1300" dirty="0" smtClean="0"/>
              <a:t>Alle Details…</a:t>
            </a:r>
          </a:p>
          <a:p>
            <a:r>
              <a:rPr lang="de-CH" sz="1300" dirty="0" smtClean="0"/>
              <a:t>Gehe zu Eingangskommunikation</a:t>
            </a:r>
            <a:endParaRPr lang="de-CH" sz="1300" dirty="0"/>
          </a:p>
        </p:txBody>
      </p:sp>
      <p:pic>
        <p:nvPicPr>
          <p:cNvPr id="36" name="Grafik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2629" y="3618366"/>
            <a:ext cx="226671" cy="267883"/>
          </a:xfrm>
          <a:prstGeom prst="rect">
            <a:avLst/>
          </a:prstGeom>
        </p:spPr>
      </p:pic>
      <p:sp>
        <p:nvSpPr>
          <p:cNvPr id="116" name="Textfeld 115"/>
          <p:cNvSpPr txBox="1"/>
          <p:nvPr/>
        </p:nvSpPr>
        <p:spPr>
          <a:xfrm>
            <a:off x="9971707" y="-114301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20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7111383" y="-114301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20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196" y="4678048"/>
            <a:ext cx="414712" cy="414712"/>
          </a:xfrm>
          <a:prstGeom prst="rect">
            <a:avLst/>
          </a:prstGeom>
        </p:spPr>
      </p:pic>
      <p:sp>
        <p:nvSpPr>
          <p:cNvPr id="119" name="Abgerundetes Rechteck 118"/>
          <p:cNvSpPr/>
          <p:nvPr/>
        </p:nvSpPr>
        <p:spPr>
          <a:xfrm>
            <a:off x="10041545" y="2249810"/>
            <a:ext cx="2549302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7893444" y="2319640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10041545" y="2825874"/>
            <a:ext cx="2549302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7893444" y="289570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171" y="232181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Gruppieren 47"/>
          <p:cNvGrpSpPr/>
          <p:nvPr/>
        </p:nvGrpSpPr>
        <p:grpSpPr>
          <a:xfrm>
            <a:off x="3729587" y="1800139"/>
            <a:ext cx="3377319" cy="1269476"/>
            <a:chOff x="1712206" y="1803403"/>
            <a:chExt cx="3377319" cy="12694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Rechteck 40"/>
            <p:cNvSpPr/>
            <p:nvPr/>
          </p:nvSpPr>
          <p:spPr>
            <a:xfrm>
              <a:off x="1712206" y="1992759"/>
              <a:ext cx="3377319" cy="10801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de-CH" sz="1300" dirty="0" smtClean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Erfasst </a:t>
              </a:r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von André Wegmüller</a:t>
              </a:r>
            </a:p>
            <a:p>
              <a:pPr lvl="0"/>
              <a:r>
                <a:rPr lang="de-CH" sz="1300" dirty="0" smtClean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am </a:t>
              </a:r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13.02.15 14:40 (vor 7 Minuten)</a:t>
              </a:r>
            </a:p>
            <a:p>
              <a:pPr lvl="0"/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Abgeschlossen von André Wegmüller</a:t>
              </a:r>
            </a:p>
            <a:p>
              <a:pPr lvl="0"/>
              <a:r>
                <a:rPr lang="de-CH" sz="1300" dirty="0" smtClean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am </a:t>
              </a:r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13.02.15 14:42 (vor 4 Minuten)</a:t>
              </a:r>
            </a:p>
            <a:p>
              <a:pPr lvl="0"/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Durchlaufzeit: 2 Minuten</a:t>
              </a:r>
            </a:p>
          </p:txBody>
        </p:sp>
        <p:sp>
          <p:nvSpPr>
            <p:cNvPr id="43" name="Gleichschenkliges Dreieck 42"/>
            <p:cNvSpPr/>
            <p:nvPr/>
          </p:nvSpPr>
          <p:spPr>
            <a:xfrm>
              <a:off x="1928963" y="1803403"/>
              <a:ext cx="219653" cy="189356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CH" sz="13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1938927" y="1987427"/>
              <a:ext cx="207308" cy="45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43" name="Rechteck 142"/>
          <p:cNvSpPr/>
          <p:nvPr/>
        </p:nvSpPr>
        <p:spPr>
          <a:xfrm>
            <a:off x="14250387" y="8231614"/>
            <a:ext cx="106952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Memos (1)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13921138" y="8185447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13834739" y="309416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14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13834739" y="3826340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400" dirty="0">
                <a:solidFill>
                  <a:srgbClr val="666666"/>
                </a:solidFill>
                <a:latin typeface="FontAwesome" pitchFamily="50" charset="0"/>
              </a:rPr>
              <a:t></a:t>
            </a:r>
            <a:endParaRPr lang="de-CH" sz="14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1205833" y="41851"/>
            <a:ext cx="614162" cy="5409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5" name="Textfeld 114"/>
          <p:cNvSpPr txBox="1"/>
          <p:nvPr/>
        </p:nvSpPr>
        <p:spPr>
          <a:xfrm>
            <a:off x="212529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" y="1159657"/>
            <a:ext cx="2006975" cy="392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9" name="Textfeld 138"/>
          <p:cNvSpPr txBox="1"/>
          <p:nvPr/>
        </p:nvSpPr>
        <p:spPr>
          <a:xfrm>
            <a:off x="11435" y="648072"/>
            <a:ext cx="2005784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1018847" y="12285761"/>
            <a:ext cx="2008795" cy="7920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de-CH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Prozesswizard</a:t>
            </a:r>
            <a:endParaRPr lang="de-CH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5909663" y="813104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99" name="Abgerundetes Rechteck 98"/>
          <p:cNvSpPr/>
          <p:nvPr/>
        </p:nvSpPr>
        <p:spPr>
          <a:xfrm>
            <a:off x="2370196" y="813104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33" name="Abgerundetes Rechteck 132"/>
          <p:cNvSpPr/>
          <p:nvPr/>
        </p:nvSpPr>
        <p:spPr>
          <a:xfrm>
            <a:off x="7705462" y="813104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141" name="Abgerundetes Rechteck 140"/>
          <p:cNvSpPr/>
          <p:nvPr/>
        </p:nvSpPr>
        <p:spPr>
          <a:xfrm>
            <a:off x="4134540" y="813104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Schritt verwerfen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9504834" y="813104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CustomButton0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45" name="Textfeld 144"/>
          <p:cNvSpPr txBox="1"/>
          <p:nvPr/>
        </p:nvSpPr>
        <p:spPr>
          <a:xfrm>
            <a:off x="17028491" y="696615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Abgerundetes Rechteck 147"/>
          <p:cNvSpPr/>
          <p:nvPr/>
        </p:nvSpPr>
        <p:spPr>
          <a:xfrm>
            <a:off x="11346691" y="813104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CustomButton1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49" name="Textfeld 148"/>
          <p:cNvSpPr txBox="1"/>
          <p:nvPr/>
        </p:nvSpPr>
        <p:spPr>
          <a:xfrm>
            <a:off x="16152120" y="704980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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15660339" y="704980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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16668451" y="704980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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accent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89159" y="4487705"/>
            <a:ext cx="16004858" cy="2248430"/>
          </a:xfrm>
        </p:spPr>
        <p:txBody>
          <a:bodyPr/>
          <a:lstStyle/>
          <a:p>
            <a:r>
              <a:rPr lang="de-CH" dirty="0" smtClean="0"/>
              <a:t>*** OLD ***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3632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Gestartet am 13.02.15 13:44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15831595" y="88577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863167" y="88577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2091780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2161610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2667844"/>
            <a:ext cx="396044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273767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715" y="216378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1704727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13167161" y="2091780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11019061" y="216161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609" y="216378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feld 54"/>
          <p:cNvSpPr txBox="1"/>
          <p:nvPr/>
        </p:nvSpPr>
        <p:spPr>
          <a:xfrm>
            <a:off x="6102925" y="763240"/>
            <a:ext cx="15645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erfassen</a:t>
            </a:r>
          </a:p>
          <a:p>
            <a:r>
              <a:rPr lang="de-CH" sz="1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r>
              <a:rPr lang="de-CH" sz="1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  <a:endParaRPr lang="de-CH" sz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8142574" y="768623"/>
            <a:ext cx="27363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14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Schriftliche Korrespondenz</a:t>
            </a:r>
          </a:p>
          <a:p>
            <a:r>
              <a:rPr lang="de-CH" sz="1200" b="0" dirty="0"/>
              <a:t>13.02.15 14:50</a:t>
            </a:r>
          </a:p>
          <a:p>
            <a:r>
              <a:rPr lang="de-CH" sz="1200" b="0" dirty="0"/>
              <a:t>André Wegmüller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10950886" y="768623"/>
            <a:ext cx="2736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Dokument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Erfasser des Geschäftsvorfalls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reihandform 66"/>
          <p:cNvSpPr/>
          <p:nvPr/>
        </p:nvSpPr>
        <p:spPr>
          <a:xfrm>
            <a:off x="7854542" y="769144"/>
            <a:ext cx="147637" cy="633412"/>
          </a:xfrm>
          <a:custGeom>
            <a:avLst/>
            <a:gdLst>
              <a:gd name="connsiteX0" fmla="*/ 0 w 147637"/>
              <a:gd name="connsiteY0" fmla="*/ 0 h 633412"/>
              <a:gd name="connsiteX1" fmla="*/ 0 w 147637"/>
              <a:gd name="connsiteY1" fmla="*/ 166687 h 633412"/>
              <a:gd name="connsiteX2" fmla="*/ 147637 w 147637"/>
              <a:gd name="connsiteY2" fmla="*/ 314324 h 633412"/>
              <a:gd name="connsiteX3" fmla="*/ 0 w 147637"/>
              <a:gd name="connsiteY3" fmla="*/ 461961 h 633412"/>
              <a:gd name="connsiteX4" fmla="*/ 0 w 147637"/>
              <a:gd name="connsiteY4" fmla="*/ 633412 h 633412"/>
              <a:gd name="connsiteX5" fmla="*/ 2381 w 147637"/>
              <a:gd name="connsiteY5" fmla="*/ 6334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37" h="633412">
                <a:moveTo>
                  <a:pt x="0" y="0"/>
                </a:moveTo>
                <a:lnTo>
                  <a:pt x="0" y="166687"/>
                </a:lnTo>
                <a:lnTo>
                  <a:pt x="147637" y="314324"/>
                </a:lnTo>
                <a:lnTo>
                  <a:pt x="0" y="461961"/>
                </a:lnTo>
                <a:lnTo>
                  <a:pt x="0" y="633412"/>
                </a:lnTo>
                <a:lnTo>
                  <a:pt x="2381" y="633412"/>
                </a:lnTo>
              </a:path>
            </a:pathLst>
          </a:cu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Freihandform 69"/>
          <p:cNvSpPr/>
          <p:nvPr/>
        </p:nvSpPr>
        <p:spPr>
          <a:xfrm>
            <a:off x="10777400" y="769144"/>
            <a:ext cx="147637" cy="633412"/>
          </a:xfrm>
          <a:custGeom>
            <a:avLst/>
            <a:gdLst>
              <a:gd name="connsiteX0" fmla="*/ 0 w 147637"/>
              <a:gd name="connsiteY0" fmla="*/ 0 h 633412"/>
              <a:gd name="connsiteX1" fmla="*/ 0 w 147637"/>
              <a:gd name="connsiteY1" fmla="*/ 166687 h 633412"/>
              <a:gd name="connsiteX2" fmla="*/ 147637 w 147637"/>
              <a:gd name="connsiteY2" fmla="*/ 314324 h 633412"/>
              <a:gd name="connsiteX3" fmla="*/ 0 w 147637"/>
              <a:gd name="connsiteY3" fmla="*/ 461961 h 633412"/>
              <a:gd name="connsiteX4" fmla="*/ 0 w 147637"/>
              <a:gd name="connsiteY4" fmla="*/ 633412 h 633412"/>
              <a:gd name="connsiteX5" fmla="*/ 2381 w 147637"/>
              <a:gd name="connsiteY5" fmla="*/ 6334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37" h="633412">
                <a:moveTo>
                  <a:pt x="0" y="0"/>
                </a:moveTo>
                <a:lnTo>
                  <a:pt x="0" y="166687"/>
                </a:lnTo>
                <a:lnTo>
                  <a:pt x="147637" y="314324"/>
                </a:lnTo>
                <a:lnTo>
                  <a:pt x="0" y="461961"/>
                </a:lnTo>
                <a:lnTo>
                  <a:pt x="0" y="633412"/>
                </a:lnTo>
                <a:lnTo>
                  <a:pt x="2381" y="633412"/>
                </a:lnTo>
              </a:path>
            </a:pathLst>
          </a:cu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6" name="Gerade Verbindung 75"/>
          <p:cNvCxnSpPr/>
          <p:nvPr/>
        </p:nvCxnSpPr>
        <p:spPr>
          <a:xfrm>
            <a:off x="5723235" y="769144"/>
            <a:ext cx="0" cy="647551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14628541" y="769144"/>
            <a:ext cx="0" cy="647551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13505109" y="768623"/>
            <a:ext cx="10031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Nachfa</a:t>
            </a:r>
            <a:r>
              <a:rPr lang="de-CH" sz="14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de-CH" sz="12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</a:t>
            </a:r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13317887" y="769144"/>
            <a:ext cx="147637" cy="633412"/>
          </a:xfrm>
          <a:custGeom>
            <a:avLst/>
            <a:gdLst>
              <a:gd name="connsiteX0" fmla="*/ 0 w 147637"/>
              <a:gd name="connsiteY0" fmla="*/ 0 h 633412"/>
              <a:gd name="connsiteX1" fmla="*/ 0 w 147637"/>
              <a:gd name="connsiteY1" fmla="*/ 166687 h 633412"/>
              <a:gd name="connsiteX2" fmla="*/ 147637 w 147637"/>
              <a:gd name="connsiteY2" fmla="*/ 314324 h 633412"/>
              <a:gd name="connsiteX3" fmla="*/ 0 w 147637"/>
              <a:gd name="connsiteY3" fmla="*/ 461961 h 633412"/>
              <a:gd name="connsiteX4" fmla="*/ 0 w 147637"/>
              <a:gd name="connsiteY4" fmla="*/ 633412 h 633412"/>
              <a:gd name="connsiteX5" fmla="*/ 2381 w 147637"/>
              <a:gd name="connsiteY5" fmla="*/ 6334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37" h="633412">
                <a:moveTo>
                  <a:pt x="0" y="0"/>
                </a:moveTo>
                <a:lnTo>
                  <a:pt x="0" y="166687"/>
                </a:lnTo>
                <a:lnTo>
                  <a:pt x="147637" y="314324"/>
                </a:lnTo>
                <a:lnTo>
                  <a:pt x="0" y="461961"/>
                </a:lnTo>
                <a:lnTo>
                  <a:pt x="0" y="633412"/>
                </a:lnTo>
                <a:lnTo>
                  <a:pt x="2381" y="633412"/>
                </a:lnTo>
              </a:path>
            </a:pathLst>
          </a:cu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0" name="Rechteck 79"/>
          <p:cNvSpPr/>
          <p:nvPr/>
        </p:nvSpPr>
        <p:spPr>
          <a:xfrm>
            <a:off x="5847600" y="806723"/>
            <a:ext cx="327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latin typeface="FontAwesome" pitchFamily="50" charset="0"/>
              </a:rPr>
              <a:t></a:t>
            </a:r>
          </a:p>
        </p:txBody>
      </p:sp>
    </p:spTree>
    <p:extLst>
      <p:ext uri="{BB962C8B-B14F-4D97-AF65-F5344CB8AC3E}">
        <p14:creationId xmlns:p14="http://schemas.microsoft.com/office/powerpoint/2010/main" val="17898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1357</Words>
  <Application>Microsoft Office PowerPoint</Application>
  <PresentationFormat>Benutzerdefiniert</PresentationFormat>
  <Paragraphs>1031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Tema di 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*** OLD ***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Wegmueller</dc:creator>
  <cp:lastModifiedBy>Beat Schwarzentrub</cp:lastModifiedBy>
  <cp:revision>178</cp:revision>
  <dcterms:created xsi:type="dcterms:W3CDTF">2014-05-28T14:50:04Z</dcterms:created>
  <dcterms:modified xsi:type="dcterms:W3CDTF">2015-04-22T10:40:37Z</dcterms:modified>
</cp:coreProperties>
</file>