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19/03/2014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mtClean="0"/>
              <a:t>BSI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118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Tema di Office</vt:lpstr>
      <vt:lpstr>Hello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Ivan Motsch</dc:creator>
  <cp:lastModifiedBy>Ivan Motsch</cp:lastModifiedBy>
  <cp:revision>1</cp:revision>
  <dcterms:created xsi:type="dcterms:W3CDTF">2014-03-19T10:25:23Z</dcterms:created>
  <dcterms:modified xsi:type="dcterms:W3CDTF">2014-03-19T10:25:34Z</dcterms:modified>
</cp:coreProperties>
</file>