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03" r:id="rId3"/>
    <p:sldId id="304" r:id="rId4"/>
    <p:sldId id="305" r:id="rId5"/>
    <p:sldId id="306" r:id="rId6"/>
    <p:sldId id="301" r:id="rId7"/>
    <p:sldId id="302" r:id="rId8"/>
    <p:sldId id="307" r:id="rId9"/>
    <p:sldId id="308" r:id="rId10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48C"/>
    <a:srgbClr val="00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7" autoAdjust="0"/>
    <p:restoredTop sz="94660"/>
  </p:normalViewPr>
  <p:slideViewPr>
    <p:cSldViewPr>
      <p:cViewPr varScale="1">
        <p:scale>
          <a:sx n="62" d="100"/>
          <a:sy n="62" d="100"/>
        </p:scale>
        <p:origin x="-1260" y="-90"/>
      </p:cViewPr>
      <p:guideLst>
        <p:guide orient="horz" pos="4113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11/08/2014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723" y="743223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861600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7146" y="128537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21"/>
          <p:cNvSpPr/>
          <p:nvPr/>
        </p:nvSpPr>
        <p:spPr>
          <a:xfrm>
            <a:off x="3827374" y="75620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Anzeigen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4064"/>
              </p:ext>
            </p:extLst>
          </p:nvPr>
        </p:nvGraphicFramePr>
        <p:xfrm>
          <a:off x="3866262" y="1450963"/>
          <a:ext cx="12226125" cy="81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Kommunikation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Telefon / Terminvereinbarung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7646" y="172805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92" name="Rectangle 91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V="1">
            <a:off x="3875349" y="1779513"/>
            <a:ext cx="12208724" cy="85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80"/>
          <p:cNvSpPr/>
          <p:nvPr/>
        </p:nvSpPr>
        <p:spPr>
          <a:xfrm>
            <a:off x="3939539" y="2772146"/>
            <a:ext cx="2854932" cy="35410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ist mit rekursiven Daten? «Hansjörg» wird ja voraussichtlich an einer Kommunikation hängen, aber auch an einem Vertrag.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Gibt es rekursiv in Offline überhaupt?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Wie definiert man für ein Ele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ment «Kommunikation» welche Entitäten mitgenommen werden und mit welcher Tiefe?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bekomme ich alles, wenn ich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auf «in Aktenkoffer legen» klicke?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66851" y="1908051"/>
            <a:ext cx="1672688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0"/>
          <p:cNvSpPr/>
          <p:nvPr/>
        </p:nvSpPr>
        <p:spPr>
          <a:xfrm>
            <a:off x="7423403" y="12463572"/>
            <a:ext cx="2854932" cy="8047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Kann man in den Offline-Tabellen suchen? Stehen andere Table-Controls zur Verfügung?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1" name="Rectangle 80"/>
          <p:cNvSpPr/>
          <p:nvPr/>
        </p:nvSpPr>
        <p:spPr>
          <a:xfrm>
            <a:off x="6977509" y="2772146"/>
            <a:ext cx="2854932" cy="1380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execBriefCaseData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() müsste auf einer Page implementiert werden, dort würden Entitäten geladen werden, die Offline zur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verfügung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stehen müssen.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827374" y="13000086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Oval 103"/>
          <p:cNvSpPr/>
          <p:nvPr/>
        </p:nvSpPr>
        <p:spPr>
          <a:xfrm>
            <a:off x="4298755" y="13009983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Rectangle 80"/>
          <p:cNvSpPr/>
          <p:nvPr/>
        </p:nvSpPr>
        <p:spPr>
          <a:xfrm>
            <a:off x="9035603" y="11276646"/>
            <a:ext cx="2854932" cy="1092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Ein paar Table-Controls funktionieren client-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only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 Bei den Kategorien könnte man evtl. etwas lokal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cachen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6" name="Rectangle 80"/>
          <p:cNvSpPr/>
          <p:nvPr/>
        </p:nvSpPr>
        <p:spPr>
          <a:xfrm>
            <a:off x="316958" y="3862333"/>
            <a:ext cx="2854932" cy="6803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Wie kommen all diese Daten in den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local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Storage und wann?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80"/>
          <p:cNvSpPr/>
          <p:nvPr/>
        </p:nvSpPr>
        <p:spPr>
          <a:xfrm>
            <a:off x="316958" y="4639390"/>
            <a:ext cx="2854932" cy="16738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Sofort bei Klick auf «in Aktenkoffer» in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local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Storage legen. Aktenkoffer bei Start von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UI speichern (client-seitig).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Evtl. muss das auch mit mehreren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Geröten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funktionieren, die gleichzeitig eingeloggt sind.</a:t>
            </a:r>
          </a:p>
        </p:txBody>
      </p:sp>
    </p:spTree>
    <p:extLst>
      <p:ext uri="{BB962C8B-B14F-4D97-AF65-F5344CB8AC3E}">
        <p14:creationId xmlns:p14="http://schemas.microsoft.com/office/powerpoint/2010/main" val="1818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651" y="1179463"/>
            <a:ext cx="266429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535681" y="1298078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0700" y="85968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21"/>
          <p:cNvSpPr/>
          <p:nvPr/>
        </p:nvSpPr>
        <p:spPr>
          <a:xfrm>
            <a:off x="3827374" y="75620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Anzeigen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02138"/>
              </p:ext>
            </p:extLst>
          </p:nvPr>
        </p:nvGraphicFramePr>
        <p:xfrm>
          <a:off x="3866262" y="1450963"/>
          <a:ext cx="12226125" cy="81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Kommunikation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Telefon / Terminvereinbarung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7646" y="172805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92" name="Rectangle 91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V="1">
            <a:off x="3875349" y="1779513"/>
            <a:ext cx="12208724" cy="85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80"/>
          <p:cNvSpPr/>
          <p:nvPr/>
        </p:nvSpPr>
        <p:spPr>
          <a:xfrm>
            <a:off x="3939539" y="4981091"/>
            <a:ext cx="2854932" cy="6120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wird angezeigt? 360 Grad Sicht oder «Dialog»?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19" y="1415639"/>
            <a:ext cx="13767568" cy="266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979711" y="1304856"/>
            <a:ext cx="2584284" cy="485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10506435" y="1232418"/>
            <a:ext cx="1481496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Hansjörg Meier</a:t>
            </a:r>
            <a:endParaRPr lang="de-CH" sz="1600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096535" y="2712839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Oval 60"/>
          <p:cNvSpPr/>
          <p:nvPr/>
        </p:nvSpPr>
        <p:spPr>
          <a:xfrm>
            <a:off x="3707011" y="2712839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tangle 80"/>
          <p:cNvSpPr/>
          <p:nvPr/>
        </p:nvSpPr>
        <p:spPr>
          <a:xfrm>
            <a:off x="13365195" y="771637"/>
            <a:ext cx="2854932" cy="7952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Kann ich hier drauf klicken? Nur der Server weiss, was beim Klick auf diesen Link-Button passiert.</a:t>
            </a:r>
          </a:p>
        </p:txBody>
      </p:sp>
      <p:cxnSp>
        <p:nvCxnSpPr>
          <p:cNvPr id="64" name="Straight Connector 63"/>
          <p:cNvCxnSpPr>
            <a:endCxn id="62" idx="1"/>
          </p:cNvCxnSpPr>
          <p:nvPr/>
        </p:nvCxnSpPr>
        <p:spPr>
          <a:xfrm flipV="1">
            <a:off x="11987931" y="1169283"/>
            <a:ext cx="1377264" cy="31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80"/>
          <p:cNvSpPr/>
          <p:nvPr/>
        </p:nvSpPr>
        <p:spPr>
          <a:xfrm>
            <a:off x="14691655" y="1679170"/>
            <a:ext cx="2854932" cy="1092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Man könnte dem Button eine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Sematik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geben, z.B. einen Person-Button oder ein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execOffline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() mit JavaScript Code.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680" y="1613809"/>
            <a:ext cx="266429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0700" y="85968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9711" y="1304856"/>
            <a:ext cx="2584284" cy="485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63" name="Group 62"/>
          <p:cNvGrpSpPr/>
          <p:nvPr/>
        </p:nvGrpSpPr>
        <p:grpSpPr>
          <a:xfrm rot="2700000">
            <a:off x="719955" y="1728050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8659" y="1290118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6" name="Rechteck 21"/>
          <p:cNvSpPr/>
          <p:nvPr/>
        </p:nvSpPr>
        <p:spPr>
          <a:xfrm>
            <a:off x="3827374" y="756201"/>
            <a:ext cx="7242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E-Mail senden    Dokument erstellen    Anrufen    Auf Karte anzeigen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30803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Oval 80"/>
          <p:cNvSpPr/>
          <p:nvPr/>
        </p:nvSpPr>
        <p:spPr>
          <a:xfrm>
            <a:off x="5594899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/>
          <p:cNvSpPr/>
          <p:nvPr/>
        </p:nvSpPr>
        <p:spPr>
          <a:xfrm>
            <a:off x="6386987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Oval 94"/>
          <p:cNvSpPr/>
          <p:nvPr/>
        </p:nvSpPr>
        <p:spPr>
          <a:xfrm>
            <a:off x="7179075" y="112669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Oval 96"/>
          <p:cNvSpPr/>
          <p:nvPr/>
        </p:nvSpPr>
        <p:spPr>
          <a:xfrm>
            <a:off x="7971163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Oval 97"/>
          <p:cNvSpPr/>
          <p:nvPr/>
        </p:nvSpPr>
        <p:spPr>
          <a:xfrm>
            <a:off x="9699355" y="10145343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Oval 99"/>
          <p:cNvSpPr/>
          <p:nvPr/>
        </p:nvSpPr>
        <p:spPr>
          <a:xfrm>
            <a:off x="4355083" y="1201755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55" y="1380118"/>
            <a:ext cx="13150043" cy="1107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651227" y="1344687"/>
            <a:ext cx="2617591" cy="472309"/>
            <a:chOff x="-2954851" y="2239264"/>
            <a:chExt cx="2617591" cy="472309"/>
          </a:xfrm>
        </p:grpSpPr>
        <p:sp>
          <p:nvSpPr>
            <p:cNvPr id="73" name="Rectangle 72"/>
            <p:cNvSpPr/>
            <p:nvPr/>
          </p:nvSpPr>
          <p:spPr>
            <a:xfrm>
              <a:off x="-2921544" y="2425313"/>
              <a:ext cx="2584284" cy="2568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2954851" y="2239264"/>
              <a:ext cx="1534394" cy="472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3400"/>
                </a:lnSpc>
              </a:pPr>
              <a:r>
                <a:rPr lang="de-CH" sz="1600" dirty="0" smtClean="0">
                  <a:latin typeface="Eyrhoavdoykqfqglrijbhcjkdbb" panose="020B0504030101020102" pitchFamily="34" charset="0"/>
                </a:rPr>
                <a:t>Meier, Hansjörg</a:t>
              </a:r>
            </a:p>
          </p:txBody>
        </p:sp>
      </p:grpSp>
      <p:sp>
        <p:nvSpPr>
          <p:cNvPr id="101" name="Rectangle 80"/>
          <p:cNvSpPr/>
          <p:nvPr/>
        </p:nvSpPr>
        <p:spPr>
          <a:xfrm>
            <a:off x="13517404" y="5809183"/>
            <a:ext cx="2854932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ist mit den Links hier?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Öffnet Personen-Dialog.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3" name="Rectangle 80"/>
          <p:cNvSpPr/>
          <p:nvPr/>
        </p:nvSpPr>
        <p:spPr>
          <a:xfrm>
            <a:off x="7044767" y="12434289"/>
            <a:ext cx="2422884" cy="3596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Öffnet Personen-Dialog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6386987" y="1201755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Rectangle 80"/>
          <p:cNvSpPr/>
          <p:nvPr/>
        </p:nvSpPr>
        <p:spPr>
          <a:xfrm>
            <a:off x="3688913" y="12453838"/>
            <a:ext cx="2106329" cy="3401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Macht einen Screenshot!</a:t>
            </a:r>
          </a:p>
        </p:txBody>
      </p:sp>
      <p:sp>
        <p:nvSpPr>
          <p:cNvPr id="106" name="Rectangle 80"/>
          <p:cNvSpPr/>
          <p:nvPr/>
        </p:nvSpPr>
        <p:spPr>
          <a:xfrm>
            <a:off x="6612719" y="4801071"/>
            <a:ext cx="2854932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Darf man die Kommunikation bearbeiten?</a:t>
            </a:r>
          </a:p>
        </p:txBody>
      </p:sp>
      <p:sp>
        <p:nvSpPr>
          <p:cNvPr id="108" name="Oval 107"/>
          <p:cNvSpPr/>
          <p:nvPr/>
        </p:nvSpPr>
        <p:spPr>
          <a:xfrm>
            <a:off x="4499099" y="1200187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Rectangle 80"/>
          <p:cNvSpPr/>
          <p:nvPr/>
        </p:nvSpPr>
        <p:spPr>
          <a:xfrm>
            <a:off x="7429841" y="4026648"/>
            <a:ext cx="2854932" cy="7024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disablen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per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default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mal alles (Menüs / Button / etc.)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0" name="Rectangle 80"/>
          <p:cNvSpPr/>
          <p:nvPr/>
        </p:nvSpPr>
        <p:spPr>
          <a:xfrm>
            <a:off x="13494903" y="6457255"/>
            <a:ext cx="2854932" cy="1092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Man könnte der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Column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eine Semantik geben, z.B. einen Person-Button oder ein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execOffline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() mit JavaScript Code.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680" y="1613809"/>
            <a:ext cx="266429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0700" y="85968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9711" y="1304856"/>
            <a:ext cx="2584284" cy="485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23" y="1383704"/>
            <a:ext cx="10366092" cy="110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/>
          <p:cNvGrpSpPr/>
          <p:nvPr/>
        </p:nvGrpSpPr>
        <p:grpSpPr>
          <a:xfrm rot="2700000">
            <a:off x="719955" y="1728050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8659" y="1290118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5931038" y="1561216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tangle 73"/>
          <p:cNvSpPr/>
          <p:nvPr/>
        </p:nvSpPr>
        <p:spPr>
          <a:xfrm>
            <a:off x="6011267" y="1967189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ectangle 71"/>
          <p:cNvSpPr/>
          <p:nvPr/>
        </p:nvSpPr>
        <p:spPr>
          <a:xfrm>
            <a:off x="5897731" y="1375167"/>
            <a:ext cx="93487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Meier</a:t>
            </a:r>
          </a:p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Hansjörg</a:t>
            </a:r>
            <a:endParaRPr lang="de-CH" sz="1600" dirty="0">
              <a:latin typeface="Eyrhoavdoykqfqglrijbhcjkdbb" panose="020B0504030101020102" pitchFamily="34" charset="0"/>
            </a:endParaRPr>
          </a:p>
        </p:txBody>
      </p:sp>
      <p:sp>
        <p:nvSpPr>
          <p:cNvPr id="76" name="Rechteck 21"/>
          <p:cNvSpPr/>
          <p:nvPr/>
        </p:nvSpPr>
        <p:spPr>
          <a:xfrm>
            <a:off x="3827374" y="756201"/>
            <a:ext cx="7242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E-Mail senden    Dokument erstellen    Anrufen    Auf Karte anzeigen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7" name="Rectangle 80"/>
          <p:cNvSpPr/>
          <p:nvPr/>
        </p:nvSpPr>
        <p:spPr>
          <a:xfrm>
            <a:off x="11149223" y="768623"/>
            <a:ext cx="2854932" cy="7202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Welche Menüs sind offline verfügbar? Wie wird das gesteuert / konfiguriert?</a:t>
            </a:r>
          </a:p>
        </p:txBody>
      </p:sp>
      <p:sp>
        <p:nvSpPr>
          <p:cNvPr id="78" name="Rectangle 80"/>
          <p:cNvSpPr/>
          <p:nvPr/>
        </p:nvSpPr>
        <p:spPr>
          <a:xfrm>
            <a:off x="14286852" y="5017095"/>
            <a:ext cx="2854932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Alle Felder sind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read-only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, oder?</a:t>
            </a:r>
          </a:p>
        </p:txBody>
      </p:sp>
      <p:sp>
        <p:nvSpPr>
          <p:cNvPr id="79" name="Rectangle 80"/>
          <p:cNvSpPr/>
          <p:nvPr/>
        </p:nvSpPr>
        <p:spPr>
          <a:xfrm>
            <a:off x="833981" y="7345778"/>
            <a:ext cx="2854932" cy="11032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passiert, wenn ich in der Tabelle rumklicke? Heute geht es auf den Server und aktualisiert die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Felder rechts.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30803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Oval 80"/>
          <p:cNvSpPr/>
          <p:nvPr/>
        </p:nvSpPr>
        <p:spPr>
          <a:xfrm>
            <a:off x="5594899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/>
          <p:cNvSpPr/>
          <p:nvPr/>
        </p:nvSpPr>
        <p:spPr>
          <a:xfrm>
            <a:off x="6386987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Oval 94"/>
          <p:cNvSpPr/>
          <p:nvPr/>
        </p:nvSpPr>
        <p:spPr>
          <a:xfrm>
            <a:off x="7179075" y="112669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Oval 96"/>
          <p:cNvSpPr/>
          <p:nvPr/>
        </p:nvSpPr>
        <p:spPr>
          <a:xfrm>
            <a:off x="7971163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Oval 97"/>
          <p:cNvSpPr/>
          <p:nvPr/>
        </p:nvSpPr>
        <p:spPr>
          <a:xfrm>
            <a:off x="9699355" y="10145343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Oval 99"/>
          <p:cNvSpPr/>
          <p:nvPr/>
        </p:nvSpPr>
        <p:spPr>
          <a:xfrm>
            <a:off x="4355083" y="1201755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Rectangle 80"/>
          <p:cNvSpPr/>
          <p:nvPr/>
        </p:nvSpPr>
        <p:spPr>
          <a:xfrm>
            <a:off x="11584320" y="7897415"/>
            <a:ext cx="2854932" cy="5516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ist mit Rechtsklick-Menüs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Smartfields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  Details… / Anrufen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1070062" y="7473181"/>
            <a:ext cx="510165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80"/>
          <p:cNvSpPr/>
          <p:nvPr/>
        </p:nvSpPr>
        <p:spPr>
          <a:xfrm>
            <a:off x="14306333" y="9333029"/>
            <a:ext cx="2854932" cy="21421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Angenommen Bearbeiten wäre an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dieser Stelle möglich: wie würden wir Land/PLZ/Ort Daten lokal speichern? Sehr viele Daten.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Wie sieht es mit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row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-level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Granting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aus? Bzw. irgend welche anderen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Filter die zur Laufzeit ermittelt werden.</a:t>
            </a:r>
          </a:p>
        </p:txBody>
      </p:sp>
      <p:sp>
        <p:nvSpPr>
          <p:cNvPr id="55" name="Rectangle 80"/>
          <p:cNvSpPr/>
          <p:nvPr/>
        </p:nvSpPr>
        <p:spPr>
          <a:xfrm>
            <a:off x="14312452" y="7487433"/>
            <a:ext cx="1573384" cy="546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Semantisch!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6" name="Rectangle 80"/>
          <p:cNvSpPr/>
          <p:nvPr/>
        </p:nvSpPr>
        <p:spPr>
          <a:xfrm>
            <a:off x="855875" y="8592835"/>
            <a:ext cx="2817228" cy="88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Man könnte der rechten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Groupbox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eine Property geben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visibleWhen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Offline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3" y="835248"/>
            <a:ext cx="69627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0"/>
          <p:cNvSpPr/>
          <p:nvPr/>
        </p:nvSpPr>
        <p:spPr>
          <a:xfrm>
            <a:off x="1834803" y="1555328"/>
            <a:ext cx="3744416" cy="11521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Das hier ist sicher auch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read-only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Falls nicht, wie stellt man sich konkret vor, dass man ein spezielles Feld im UI halt doch Offline bearbeiten kann? Wie würde das visualisiert?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3" y="4579664"/>
            <a:ext cx="69627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347411" y="4996472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/>
          <p:cNvSpPr/>
          <p:nvPr/>
        </p:nvSpPr>
        <p:spPr>
          <a:xfrm>
            <a:off x="4154739" y="5011712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Oval 11"/>
          <p:cNvSpPr/>
          <p:nvPr/>
        </p:nvSpPr>
        <p:spPr>
          <a:xfrm>
            <a:off x="6947371" y="4996472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3" y="8324080"/>
            <a:ext cx="69627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71" y="851703"/>
            <a:ext cx="69532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0"/>
          <p:cNvSpPr/>
          <p:nvPr/>
        </p:nvSpPr>
        <p:spPr>
          <a:xfrm>
            <a:off x="13716123" y="2208782"/>
            <a:ext cx="3744416" cy="192572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Offline-Dokumente wären sicher auch schön,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Oder? 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 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  <a:sym typeface="Wingdings" panose="05000000000000000000" pitchFamily="2" charset="2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Menü: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-     Dokument öffnen</a:t>
            </a:r>
          </a:p>
          <a:p>
            <a:pPr marL="285750" indent="-285750">
              <a:buFontTx/>
              <a:buChar char="-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Neue Version in Datenbank speichern</a:t>
            </a:r>
          </a:p>
          <a:p>
            <a:pPr marL="285750" indent="-285750">
              <a:buFontTx/>
              <a:buChar char="-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Bearbeiten…</a:t>
            </a:r>
          </a:p>
          <a:p>
            <a:pPr marL="285750" indent="-285750">
              <a:buFontTx/>
              <a:buChar char="-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Löschen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123291" y="3931592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98" y="4579664"/>
            <a:ext cx="69532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/>
          <p:nvPr/>
        </p:nvSpPr>
        <p:spPr>
          <a:xfrm>
            <a:off x="9107611" y="7691688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31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5939259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362510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723" y="1182707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488703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 / Viva Plus Lebens…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Peter Muster </a:t>
            </a:r>
            <a:r>
              <a:rPr lang="de-CH" sz="1400" dirty="0">
                <a:latin typeface="Eyrhoavdoykqfqglrijbhcjkdbb" panose="020B0504030101020102" pitchFamily="34" charset="0"/>
              </a:rPr>
              <a:t>/ Viva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Basic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Lebensv</a:t>
            </a:r>
            <a:r>
              <a:rPr lang="de-CH" sz="1400" dirty="0" smtClean="0">
                <a:latin typeface="Eyrhoavdoykqfqglrijbhcjkdbb" panose="020B0504030101020102" pitchFamily="34" charset="0"/>
              </a:rPr>
              <a:t>…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Daniela Hirsch </a:t>
            </a:r>
            <a:r>
              <a:rPr lang="de-CH" sz="1400" dirty="0">
                <a:latin typeface="Eyrhoavdoykqfqglrijbhcjkdbb" panose="020B0504030101020102" pitchFamily="34" charset="0"/>
              </a:rPr>
              <a:t>/ Viva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Basic Lebens</a:t>
            </a:r>
            <a:r>
              <a:rPr lang="de-CH" sz="1400" dirty="0">
                <a:latin typeface="Eyrhoavdoykqfqglrijbhcjkdbb" panose="020B0504030101020102" pitchFamily="34" charset="0"/>
              </a:rPr>
              <a:t>…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Ulrich Ott </a:t>
            </a:r>
            <a:r>
              <a:rPr lang="de-CH" sz="1400" dirty="0">
                <a:latin typeface="Eyrhoavdoykqfqglrijbhcjkdbb" panose="020B0504030101020102" pitchFamily="34" charset="0"/>
              </a:rPr>
              <a:t>/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Excellenta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Hausratsver</a:t>
            </a:r>
            <a:r>
              <a:rPr lang="de-CH" sz="1400" dirty="0" smtClean="0">
                <a:latin typeface="Eyrhoavdoykqfqglrijbhcjkdbb" panose="020B0504030101020102" pitchFamily="34" charset="0"/>
              </a:rPr>
              <a:t>…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Manuel Widmer /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Excellenta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Hausr</a:t>
            </a:r>
            <a:r>
              <a:rPr lang="de-CH" sz="1400" dirty="0" smtClean="0">
                <a:latin typeface="Eyrhoavdoykqfqglrijbhcjkdbb" panose="020B0504030101020102" pitchFamily="34" charset="0"/>
              </a:rPr>
              <a:t>…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29471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8879" y="863287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7146" y="1719967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89031" y="3893542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4339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Versicherung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Anzeigen   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2007541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Versicherungen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42602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Versicherung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Hansjörg Meier / Viva Plus…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Peter Muster / Viva Basic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Daniela Hirsch / Viva Basic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Ulrich Ott /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Excellenta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Manuel Widmer /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Excellenta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550721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1445017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723" y="160890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32482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8879" y="863287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31" y="129694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21"/>
          <p:cNvSpPr/>
          <p:nvPr/>
        </p:nvSpPr>
        <p:spPr>
          <a:xfrm>
            <a:off x="3827374" y="756201"/>
            <a:ext cx="3884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Bericht 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1962313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75878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Besuchsberichte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92627"/>
              </p:ext>
            </p:extLst>
          </p:nvPr>
        </p:nvGraphicFramePr>
        <p:xfrm>
          <a:off x="3866262" y="1450963"/>
          <a:ext cx="12226125" cy="81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Bericht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11.08.2014 Hansjörg Meier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75349" y="1779513"/>
            <a:ext cx="12208724" cy="85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680" y="1613809"/>
            <a:ext cx="266429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0700" y="85968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9711" y="1304856"/>
            <a:ext cx="2584284" cy="485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23" y="1383704"/>
            <a:ext cx="10366092" cy="110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/>
          <p:cNvGrpSpPr/>
          <p:nvPr/>
        </p:nvGrpSpPr>
        <p:grpSpPr>
          <a:xfrm rot="2700000">
            <a:off x="719955" y="1728050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8659" y="1290118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5931038" y="1561216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tangle 73"/>
          <p:cNvSpPr/>
          <p:nvPr/>
        </p:nvSpPr>
        <p:spPr>
          <a:xfrm>
            <a:off x="6011267" y="1967189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ectangle 71"/>
          <p:cNvSpPr/>
          <p:nvPr/>
        </p:nvSpPr>
        <p:spPr>
          <a:xfrm>
            <a:off x="5897731" y="1375167"/>
            <a:ext cx="93487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Meier</a:t>
            </a:r>
          </a:p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Hansjörg</a:t>
            </a:r>
            <a:endParaRPr lang="de-CH" sz="1600" dirty="0">
              <a:latin typeface="Eyrhoavdoykqfqglrijbhcjkdbb" panose="020B0504030101020102" pitchFamily="34" charset="0"/>
            </a:endParaRPr>
          </a:p>
        </p:txBody>
      </p:sp>
      <p:sp>
        <p:nvSpPr>
          <p:cNvPr id="76" name="Rechteck 21"/>
          <p:cNvSpPr/>
          <p:nvPr/>
        </p:nvSpPr>
        <p:spPr>
          <a:xfrm>
            <a:off x="3827374" y="756201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Notiz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67651" y="1488835"/>
            <a:ext cx="4974186" cy="3816424"/>
            <a:chOff x="8902317" y="7825407"/>
            <a:chExt cx="4974186" cy="3816424"/>
          </a:xfrm>
        </p:grpSpPr>
        <p:sp>
          <p:nvSpPr>
            <p:cNvPr id="4" name="Rectangle 3"/>
            <p:cNvSpPr/>
            <p:nvPr/>
          </p:nvSpPr>
          <p:spPr>
            <a:xfrm>
              <a:off x="8902317" y="7825407"/>
              <a:ext cx="4974186" cy="3816424"/>
            </a:xfrm>
            <a:prstGeom prst="rect">
              <a:avLst/>
            </a:prstGeom>
            <a:solidFill>
              <a:srgbClr val="FCE48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29969" y="7969423"/>
              <a:ext cx="24606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Hansjörg Meier </a:t>
              </a:r>
            </a:p>
            <a:p>
              <a:r>
                <a:rPr lang="de-CH" sz="1400" dirty="0" smtClean="0"/>
                <a:t>vom 11.08.2014 15:49</a:t>
              </a:r>
            </a:p>
            <a:p>
              <a:endParaRPr lang="de-CH" sz="1400" dirty="0"/>
            </a:p>
            <a:p>
              <a:r>
                <a:rPr lang="de-CH" sz="1400" dirty="0" smtClean="0"/>
                <a:t>Hansjörg heisst jetzt Hanspeter</a:t>
              </a:r>
              <a:endParaRPr lang="de-CH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7374" y="9769623"/>
            <a:ext cx="262123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Notizen:</a:t>
            </a:r>
          </a:p>
          <a:p>
            <a:r>
              <a:rPr lang="de-CH" sz="1600" dirty="0" smtClean="0">
                <a:latin typeface="Eyrhoavdoykqfqglrijbhcjkdbb" panose="020B0504030101020102" pitchFamily="34" charset="0"/>
              </a:rPr>
              <a:t>Hansjörg Meier, 11.08.2014 </a:t>
            </a:r>
          </a:p>
          <a:p>
            <a:endParaRPr lang="de-CH" dirty="0"/>
          </a:p>
        </p:txBody>
      </p:sp>
      <p:sp>
        <p:nvSpPr>
          <p:cNvPr id="60" name="Rectangle 80"/>
          <p:cNvSpPr/>
          <p:nvPr/>
        </p:nvSpPr>
        <p:spPr>
          <a:xfrm>
            <a:off x="14586976" y="11922048"/>
            <a:ext cx="2854932" cy="7278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Der Notizzettel ist mit dem Form bzw. der Entität verknüpft. </a:t>
            </a:r>
          </a:p>
        </p:txBody>
      </p:sp>
    </p:spTree>
    <p:extLst>
      <p:ext uri="{BB962C8B-B14F-4D97-AF65-F5344CB8AC3E}">
        <p14:creationId xmlns:p14="http://schemas.microsoft.com/office/powerpoint/2010/main" val="1739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680" y="1613809"/>
            <a:ext cx="266429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0700" y="85968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9711" y="1304856"/>
            <a:ext cx="2584284" cy="485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23" y="1383704"/>
            <a:ext cx="10366092" cy="110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/>
          <p:cNvGrpSpPr/>
          <p:nvPr/>
        </p:nvGrpSpPr>
        <p:grpSpPr>
          <a:xfrm rot="2700000">
            <a:off x="719955" y="1728050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8659" y="1290118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5931038" y="1561216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tangle 73"/>
          <p:cNvSpPr/>
          <p:nvPr/>
        </p:nvSpPr>
        <p:spPr>
          <a:xfrm>
            <a:off x="6011267" y="1967189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ectangle 71"/>
          <p:cNvSpPr/>
          <p:nvPr/>
        </p:nvSpPr>
        <p:spPr>
          <a:xfrm>
            <a:off x="5897731" y="1375167"/>
            <a:ext cx="93487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Meier</a:t>
            </a:r>
          </a:p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Hansjörg</a:t>
            </a:r>
            <a:endParaRPr lang="de-CH" sz="1600" dirty="0">
              <a:latin typeface="Eyrhoavdoykqfqglrijbhcjkdbb" panose="020B0504030101020102" pitchFamily="34" charset="0"/>
            </a:endParaRPr>
          </a:p>
        </p:txBody>
      </p:sp>
      <p:sp>
        <p:nvSpPr>
          <p:cNvPr id="76" name="Rechteck 21"/>
          <p:cNvSpPr/>
          <p:nvPr/>
        </p:nvSpPr>
        <p:spPr>
          <a:xfrm>
            <a:off x="3827374" y="756201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Notiz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67722" y="1773263"/>
            <a:ext cx="4974186" cy="644685"/>
          </a:xfrm>
          <a:prstGeom prst="rect">
            <a:avLst/>
          </a:prstGeom>
          <a:solidFill>
            <a:srgbClr val="FCE4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12636003" y="1917279"/>
            <a:ext cx="1723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Geändert: Hanspeter</a:t>
            </a:r>
            <a:endParaRPr lang="de-CH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4" y="9769623"/>
            <a:ext cx="262123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Änderungen:</a:t>
            </a:r>
          </a:p>
          <a:p>
            <a:r>
              <a:rPr lang="de-CH" sz="1600" dirty="0" smtClean="0">
                <a:latin typeface="Eyrhoavdoykqfqglrijbhcjkdbb" panose="020B0504030101020102" pitchFamily="34" charset="0"/>
              </a:rPr>
              <a:t>Hansjörg Meier, 11.08.2014 </a:t>
            </a:r>
          </a:p>
          <a:p>
            <a:endParaRPr lang="de-CH" dirty="0"/>
          </a:p>
        </p:txBody>
      </p:sp>
      <p:sp>
        <p:nvSpPr>
          <p:cNvPr id="60" name="Rectangle 80"/>
          <p:cNvSpPr/>
          <p:nvPr/>
        </p:nvSpPr>
        <p:spPr>
          <a:xfrm>
            <a:off x="14586976" y="11922048"/>
            <a:ext cx="2854932" cy="7278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Die Änderungen sind via Class ID mit einem Feld verknüpft.</a:t>
            </a:r>
          </a:p>
        </p:txBody>
      </p:sp>
      <p:cxnSp>
        <p:nvCxnSpPr>
          <p:cNvPr id="46" name="Straight Connector 45"/>
          <p:cNvCxnSpPr>
            <a:endCxn id="4" idx="1"/>
          </p:cNvCxnSpPr>
          <p:nvPr/>
        </p:nvCxnSpPr>
        <p:spPr>
          <a:xfrm flipV="1">
            <a:off x="8891588" y="2095606"/>
            <a:ext cx="3576134" cy="2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0"/>
          <p:cNvSpPr/>
          <p:nvPr/>
        </p:nvSpPr>
        <p:spPr>
          <a:xfrm>
            <a:off x="397599" y="11281791"/>
            <a:ext cx="2854932" cy="13681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Es wäre cool, wenn die Notizen auch persistiert werden, kann aber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Sync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-Probleme mit mehreren Geräten geben. Mit einer ID pro Gerät könnten keine Konflikte auftreten.</a:t>
            </a:r>
          </a:p>
        </p:txBody>
      </p:sp>
    </p:spTree>
    <p:extLst>
      <p:ext uri="{BB962C8B-B14F-4D97-AF65-F5344CB8AC3E}">
        <p14:creationId xmlns:p14="http://schemas.microsoft.com/office/powerpoint/2010/main" val="26831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Custom</PresentationFormat>
  <Paragraphs>333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Andre Wegmueller</cp:lastModifiedBy>
  <cp:revision>141</cp:revision>
  <dcterms:created xsi:type="dcterms:W3CDTF">2014-05-28T14:50:04Z</dcterms:created>
  <dcterms:modified xsi:type="dcterms:W3CDTF">2014-08-11T15:10:43Z</dcterms:modified>
</cp:coreProperties>
</file>