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4B350812-2008-47C7-9EA8-C30942ECC069}">
          <p14:sldIdLst>
            <p14:sldId id="256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FBF7-E2DA-46F1-BEE7-E68053262634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EF-846B-43BE-90FA-07E78EE891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68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FBF7-E2DA-46F1-BEE7-E68053262634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EF-846B-43BE-90FA-07E78EE891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24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FBF7-E2DA-46F1-BEE7-E68053262634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EF-846B-43BE-90FA-07E78EE891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77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FBF7-E2DA-46F1-BEE7-E68053262634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EF-846B-43BE-90FA-07E78EE891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68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FBF7-E2DA-46F1-BEE7-E68053262634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EF-846B-43BE-90FA-07E78EE891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65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FBF7-E2DA-46F1-BEE7-E68053262634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EF-846B-43BE-90FA-07E78EE891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FBF7-E2DA-46F1-BEE7-E68053262634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EF-846B-43BE-90FA-07E78EE891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49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FBF7-E2DA-46F1-BEE7-E68053262634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EF-846B-43BE-90FA-07E78EE891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6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FBF7-E2DA-46F1-BEE7-E68053262634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EF-846B-43BE-90FA-07E78EE891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41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FBF7-E2DA-46F1-BEE7-E68053262634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EF-846B-43BE-90FA-07E78EE891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42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FBF7-E2DA-46F1-BEE7-E68053262634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EF-846B-43BE-90FA-07E78EE891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44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2FBF7-E2DA-46F1-BEE7-E68053262634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46EF-846B-43BE-90FA-07E78EE891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44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Rechte verbindingslijn met pijl 131">
            <a:extLst>
              <a:ext uri="{FF2B5EF4-FFF2-40B4-BE49-F238E27FC236}">
                <a16:creationId xmlns:a16="http://schemas.microsoft.com/office/drawing/2014/main" id="{CFD01B4A-F8DA-48F9-9036-CE22DBBE08F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751990" y="2366018"/>
            <a:ext cx="1103307" cy="576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5E28E3C6-DD9B-43F7-811A-1FB6011BCDAD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2928470" y="1421957"/>
            <a:ext cx="788391" cy="58987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met pijl 111">
            <a:extLst>
              <a:ext uri="{FF2B5EF4-FFF2-40B4-BE49-F238E27FC236}">
                <a16:creationId xmlns:a16="http://schemas.microsoft.com/office/drawing/2014/main" id="{A594AEDD-8730-4FF9-9CD1-726F2BE418B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986402" y="2731727"/>
            <a:ext cx="730459" cy="536793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troomdiagram: Scheidingslijn 3">
            <a:extLst>
              <a:ext uri="{FF2B5EF4-FFF2-40B4-BE49-F238E27FC236}">
                <a16:creationId xmlns:a16="http://schemas.microsoft.com/office/drawing/2014/main" id="{1BEFE2EF-57A3-41D2-90D4-99C5897DE5A0}"/>
              </a:ext>
            </a:extLst>
          </p:cNvPr>
          <p:cNvSpPr/>
          <p:nvPr/>
        </p:nvSpPr>
        <p:spPr>
          <a:xfrm>
            <a:off x="28862" y="2006069"/>
            <a:ext cx="1723128" cy="71989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program</a:t>
            </a:r>
          </a:p>
        </p:txBody>
      </p:sp>
      <p:sp>
        <p:nvSpPr>
          <p:cNvPr id="5" name="Stroomdiagram: Scheidingslijn 4">
            <a:extLst>
              <a:ext uri="{FF2B5EF4-FFF2-40B4-BE49-F238E27FC236}">
                <a16:creationId xmlns:a16="http://schemas.microsoft.com/office/drawing/2014/main" id="{EC20AA23-D4C0-4C4E-A5B5-FACAF99AA957}"/>
              </a:ext>
            </a:extLst>
          </p:cNvPr>
          <p:cNvSpPr/>
          <p:nvPr/>
        </p:nvSpPr>
        <p:spPr>
          <a:xfrm>
            <a:off x="34738" y="973336"/>
            <a:ext cx="1723128" cy="71989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UserInput</a:t>
            </a:r>
          </a:p>
        </p:txBody>
      </p:sp>
      <p:sp>
        <p:nvSpPr>
          <p:cNvPr id="6" name="Stroomdiagram: Scheidingslijn 5">
            <a:extLst>
              <a:ext uri="{FF2B5EF4-FFF2-40B4-BE49-F238E27FC236}">
                <a16:creationId xmlns:a16="http://schemas.microsoft.com/office/drawing/2014/main" id="{52DE4F10-5883-45E0-AE07-63A3E7B1D7F2}"/>
              </a:ext>
            </a:extLst>
          </p:cNvPr>
          <p:cNvSpPr/>
          <p:nvPr/>
        </p:nvSpPr>
        <p:spPr>
          <a:xfrm>
            <a:off x="2855297" y="2011829"/>
            <a:ext cx="1723128" cy="71989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gridSetup </a:t>
            </a:r>
          </a:p>
        </p:txBody>
      </p:sp>
      <p:sp>
        <p:nvSpPr>
          <p:cNvPr id="7" name="Stroomdiagram: Scheidingslijn 6">
            <a:extLst>
              <a:ext uri="{FF2B5EF4-FFF2-40B4-BE49-F238E27FC236}">
                <a16:creationId xmlns:a16="http://schemas.microsoft.com/office/drawing/2014/main" id="{D6A5645F-5275-4F67-906D-95568083FC07}"/>
              </a:ext>
            </a:extLst>
          </p:cNvPr>
          <p:cNvSpPr/>
          <p:nvPr/>
        </p:nvSpPr>
        <p:spPr>
          <a:xfrm>
            <a:off x="2066906" y="702059"/>
            <a:ext cx="1723128" cy="71989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3-point scheme</a:t>
            </a:r>
          </a:p>
        </p:txBody>
      </p:sp>
      <p:sp>
        <p:nvSpPr>
          <p:cNvPr id="8" name="Stroomdiagram: Scheidingslijn 7">
            <a:extLst>
              <a:ext uri="{FF2B5EF4-FFF2-40B4-BE49-F238E27FC236}">
                <a16:creationId xmlns:a16="http://schemas.microsoft.com/office/drawing/2014/main" id="{056B52EB-A996-43A3-987F-9C95A2039E6C}"/>
              </a:ext>
            </a:extLst>
          </p:cNvPr>
          <p:cNvSpPr/>
          <p:nvPr/>
        </p:nvSpPr>
        <p:spPr>
          <a:xfrm>
            <a:off x="2124838" y="3268520"/>
            <a:ext cx="1723128" cy="71989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Shooting</a:t>
            </a:r>
          </a:p>
        </p:txBody>
      </p:sp>
      <p:sp>
        <p:nvSpPr>
          <p:cNvPr id="9" name="Stroomdiagram: Scheidingslijn 8">
            <a:extLst>
              <a:ext uri="{FF2B5EF4-FFF2-40B4-BE49-F238E27FC236}">
                <a16:creationId xmlns:a16="http://schemas.microsoft.com/office/drawing/2014/main" id="{8B10DE5D-7578-4302-BA80-C53DF79F3444}"/>
              </a:ext>
            </a:extLst>
          </p:cNvPr>
          <p:cNvSpPr/>
          <p:nvPr/>
        </p:nvSpPr>
        <p:spPr>
          <a:xfrm>
            <a:off x="28862" y="4495046"/>
            <a:ext cx="1723128" cy="71989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PrintData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ADE5C141-CC3B-4A6F-AE2E-7E975ECDE3A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51990" y="2366018"/>
            <a:ext cx="497828" cy="986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1415E5E1-4A9A-4B61-A3B7-B628F58C7390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890426" y="1693234"/>
            <a:ext cx="5876" cy="312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DA68FAF0-2449-4002-8A6D-55F91877A32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751990" y="1399789"/>
            <a:ext cx="478163" cy="966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3F4B49EF-4472-45DB-BEF4-E85E523F1A77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890426" y="2725967"/>
            <a:ext cx="0" cy="1769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398A0070-0A46-476F-9D40-6EB16CD66C10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790034" y="1062008"/>
            <a:ext cx="3149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troomdiagram: Scheidingslijn 17">
            <a:extLst>
              <a:ext uri="{FF2B5EF4-FFF2-40B4-BE49-F238E27FC236}">
                <a16:creationId xmlns:a16="http://schemas.microsoft.com/office/drawing/2014/main" id="{1B2CF649-A4C2-446E-A33B-1328383A7550}"/>
              </a:ext>
            </a:extLst>
          </p:cNvPr>
          <p:cNvSpPr/>
          <p:nvPr/>
        </p:nvSpPr>
        <p:spPr>
          <a:xfrm>
            <a:off x="4104951" y="702059"/>
            <a:ext cx="1723128" cy="71989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DSTERF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B5C55D1E-ABA4-4DBD-AC27-B07C066856B1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5828079" y="1062008"/>
            <a:ext cx="309039" cy="2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troomdiagram: Scheidingslijn 19">
            <a:extLst>
              <a:ext uri="{FF2B5EF4-FFF2-40B4-BE49-F238E27FC236}">
                <a16:creationId xmlns:a16="http://schemas.microsoft.com/office/drawing/2014/main" id="{68B38EF3-F710-491B-94E4-0D6F5084E92F}"/>
              </a:ext>
            </a:extLst>
          </p:cNvPr>
          <p:cNvSpPr/>
          <p:nvPr/>
        </p:nvSpPr>
        <p:spPr>
          <a:xfrm>
            <a:off x="6137118" y="704963"/>
            <a:ext cx="1723128" cy="71989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LAPACK library</a:t>
            </a:r>
          </a:p>
        </p:txBody>
      </p:sp>
      <p:sp>
        <p:nvSpPr>
          <p:cNvPr id="21" name="Stroomdiagram: Scheidingslijn 20">
            <a:extLst>
              <a:ext uri="{FF2B5EF4-FFF2-40B4-BE49-F238E27FC236}">
                <a16:creationId xmlns:a16="http://schemas.microsoft.com/office/drawing/2014/main" id="{249EC4D2-68D3-43E0-ACB2-15A6B0D15F1D}"/>
              </a:ext>
            </a:extLst>
          </p:cNvPr>
          <p:cNvSpPr/>
          <p:nvPr/>
        </p:nvSpPr>
        <p:spPr>
          <a:xfrm>
            <a:off x="3990651" y="5433139"/>
            <a:ext cx="1723128" cy="71989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numberKinds</a:t>
            </a:r>
            <a:endParaRPr lang="en-GB" dirty="0"/>
          </a:p>
        </p:txBody>
      </p:sp>
      <p:sp>
        <p:nvSpPr>
          <p:cNvPr id="22" name="Stroomdiagram: Scheidingslijn 21">
            <a:extLst>
              <a:ext uri="{FF2B5EF4-FFF2-40B4-BE49-F238E27FC236}">
                <a16:creationId xmlns:a16="http://schemas.microsoft.com/office/drawing/2014/main" id="{6C4878E5-0833-4C36-ABEB-58C614006055}"/>
              </a:ext>
            </a:extLst>
          </p:cNvPr>
          <p:cNvSpPr/>
          <p:nvPr/>
        </p:nvSpPr>
        <p:spPr>
          <a:xfrm>
            <a:off x="8154297" y="704428"/>
            <a:ext cx="1723128" cy="71989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BLAS library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0736B107-BEB3-49BF-8675-66B7998D3DE7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860246" y="1064377"/>
            <a:ext cx="294051" cy="5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09C2D2E8-E419-4C88-B2C8-132C18CFC1DC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3847966" y="3628469"/>
            <a:ext cx="2569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6CB717D0-37D3-4D3D-91C6-FCA78729310E}"/>
              </a:ext>
            </a:extLst>
          </p:cNvPr>
          <p:cNvSpPr txBox="1"/>
          <p:nvPr/>
        </p:nvSpPr>
        <p:spPr>
          <a:xfrm>
            <a:off x="657383" y="8792985"/>
            <a:ext cx="21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Used by all modules: </a:t>
            </a:r>
          </a:p>
        </p:txBody>
      </p:sp>
      <p:sp>
        <p:nvSpPr>
          <p:cNvPr id="27" name="Stroomdiagram: Scheidingslijn 26">
            <a:extLst>
              <a:ext uri="{FF2B5EF4-FFF2-40B4-BE49-F238E27FC236}">
                <a16:creationId xmlns:a16="http://schemas.microsoft.com/office/drawing/2014/main" id="{8FE19820-FF53-41F0-A944-E7600D975248}"/>
              </a:ext>
            </a:extLst>
          </p:cNvPr>
          <p:cNvSpPr/>
          <p:nvPr/>
        </p:nvSpPr>
        <p:spPr>
          <a:xfrm>
            <a:off x="4104951" y="3268520"/>
            <a:ext cx="1723128" cy="71989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Newton-Cotes</a:t>
            </a:r>
          </a:p>
        </p:txBody>
      </p:sp>
      <p:sp>
        <p:nvSpPr>
          <p:cNvPr id="29" name="Stroomdiagram: Scheidingslijn 28">
            <a:extLst>
              <a:ext uri="{FF2B5EF4-FFF2-40B4-BE49-F238E27FC236}">
                <a16:creationId xmlns:a16="http://schemas.microsoft.com/office/drawing/2014/main" id="{CE6286E0-0225-4984-A02F-7DAAE17DBD70}"/>
              </a:ext>
            </a:extLst>
          </p:cNvPr>
          <p:cNvSpPr/>
          <p:nvPr/>
        </p:nvSpPr>
        <p:spPr>
          <a:xfrm>
            <a:off x="3166665" y="37637"/>
            <a:ext cx="3572670" cy="603135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DESIGN PROGRAM </a:t>
            </a:r>
          </a:p>
          <a:p>
            <a:pPr algn="ctr"/>
            <a:r>
              <a:rPr lang="en-GB" sz="2400" b="1" dirty="0"/>
              <a:t>ADTS &amp; RELATIONSHIPS</a:t>
            </a:r>
          </a:p>
        </p:txBody>
      </p:sp>
      <p:cxnSp>
        <p:nvCxnSpPr>
          <p:cNvPr id="100" name="Verbindingslijn: gekromd 99">
            <a:extLst>
              <a:ext uri="{FF2B5EF4-FFF2-40B4-BE49-F238E27FC236}">
                <a16:creationId xmlns:a16="http://schemas.microsoft.com/office/drawing/2014/main" id="{3100F2C0-41AE-4734-9248-3315968C4ED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H="1" flipV="1">
            <a:off x="2066906" y="1062008"/>
            <a:ext cx="919496" cy="2206512"/>
          </a:xfrm>
          <a:prstGeom prst="curvedConnector4">
            <a:avLst>
              <a:gd name="adj1" fmla="val -24861"/>
              <a:gd name="adj2" fmla="val 55566"/>
            </a:avLst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al 110">
            <a:extLst>
              <a:ext uri="{FF2B5EF4-FFF2-40B4-BE49-F238E27FC236}">
                <a16:creationId xmlns:a16="http://schemas.microsoft.com/office/drawing/2014/main" id="{DEAF1B7E-D2DC-4081-8954-18614CD7391E}"/>
              </a:ext>
            </a:extLst>
          </p:cNvPr>
          <p:cNvSpPr/>
          <p:nvPr/>
        </p:nvSpPr>
        <p:spPr>
          <a:xfrm>
            <a:off x="1303987" y="138477"/>
            <a:ext cx="1590835" cy="7198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Trial eigenvalues </a:t>
            </a:r>
          </a:p>
        </p:txBody>
      </p:sp>
      <p:sp>
        <p:nvSpPr>
          <p:cNvPr id="121" name="Pijl: rechts 120">
            <a:extLst>
              <a:ext uri="{FF2B5EF4-FFF2-40B4-BE49-F238E27FC236}">
                <a16:creationId xmlns:a16="http://schemas.microsoft.com/office/drawing/2014/main" id="{B5A5DCD9-A8E5-4F39-953F-6EFF7BDA37D7}"/>
              </a:ext>
            </a:extLst>
          </p:cNvPr>
          <p:cNvSpPr/>
          <p:nvPr/>
        </p:nvSpPr>
        <p:spPr>
          <a:xfrm flipH="1">
            <a:off x="5724200" y="5493140"/>
            <a:ext cx="2409031" cy="599896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Used by all modules </a:t>
            </a:r>
          </a:p>
        </p:txBody>
      </p:sp>
    </p:spTree>
    <p:extLst>
      <p:ext uri="{BB962C8B-B14F-4D97-AF65-F5344CB8AC3E}">
        <p14:creationId xmlns:p14="http://schemas.microsoft.com/office/powerpoint/2010/main" val="366083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oomdiagram: Scheidingslijn 3">
            <a:extLst>
              <a:ext uri="{FF2B5EF4-FFF2-40B4-BE49-F238E27FC236}">
                <a16:creationId xmlns:a16="http://schemas.microsoft.com/office/drawing/2014/main" id="{E14EF8B1-AD88-425B-BC62-9A799563BE94}"/>
              </a:ext>
            </a:extLst>
          </p:cNvPr>
          <p:cNvSpPr/>
          <p:nvPr/>
        </p:nvSpPr>
        <p:spPr>
          <a:xfrm>
            <a:off x="3494881" y="105472"/>
            <a:ext cx="2916239" cy="603135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OF PROGRAM</a:t>
            </a:r>
          </a:p>
        </p:txBody>
      </p:sp>
      <p:sp>
        <p:nvSpPr>
          <p:cNvPr id="5" name="Stroomdiagram: Scheidingslijn 4">
            <a:extLst>
              <a:ext uri="{FF2B5EF4-FFF2-40B4-BE49-F238E27FC236}">
                <a16:creationId xmlns:a16="http://schemas.microsoft.com/office/drawing/2014/main" id="{0E4FCE16-803C-4292-BBD4-34713A4AFEFF}"/>
              </a:ext>
            </a:extLst>
          </p:cNvPr>
          <p:cNvSpPr/>
          <p:nvPr/>
        </p:nvSpPr>
        <p:spPr>
          <a:xfrm>
            <a:off x="198766" y="447157"/>
            <a:ext cx="1723128" cy="71989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program</a:t>
            </a:r>
          </a:p>
        </p:txBody>
      </p:sp>
      <p:sp>
        <p:nvSpPr>
          <p:cNvPr id="6" name="Stroomdiagram: Scheidingslijn 5">
            <a:extLst>
              <a:ext uri="{FF2B5EF4-FFF2-40B4-BE49-F238E27FC236}">
                <a16:creationId xmlns:a16="http://schemas.microsoft.com/office/drawing/2014/main" id="{7527543B-68D9-4577-960D-F5C514388A58}"/>
              </a:ext>
            </a:extLst>
          </p:cNvPr>
          <p:cNvSpPr/>
          <p:nvPr/>
        </p:nvSpPr>
        <p:spPr>
          <a:xfrm>
            <a:off x="1472795" y="1329522"/>
            <a:ext cx="1723128" cy="71989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UserInput</a:t>
            </a:r>
          </a:p>
        </p:txBody>
      </p:sp>
      <p:sp>
        <p:nvSpPr>
          <p:cNvPr id="7" name="Stroomdiagram: Scheidingslijn 6">
            <a:extLst>
              <a:ext uri="{FF2B5EF4-FFF2-40B4-BE49-F238E27FC236}">
                <a16:creationId xmlns:a16="http://schemas.microsoft.com/office/drawing/2014/main" id="{5389550E-C671-4910-B5E5-ED8B881E9E15}"/>
              </a:ext>
            </a:extLst>
          </p:cNvPr>
          <p:cNvSpPr/>
          <p:nvPr/>
        </p:nvSpPr>
        <p:spPr>
          <a:xfrm>
            <a:off x="2773863" y="2211345"/>
            <a:ext cx="1723128" cy="71989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gridSetup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white"/>
                </a:solidFill>
                <a:latin typeface="Calibri" panose="020F0502020204030204"/>
              </a:rPr>
              <a:t>For 3-point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8" name="Stroomdiagram: Scheidingslijn 7">
            <a:extLst>
              <a:ext uri="{FF2B5EF4-FFF2-40B4-BE49-F238E27FC236}">
                <a16:creationId xmlns:a16="http://schemas.microsoft.com/office/drawing/2014/main" id="{D4E04D2E-D09C-4577-BB02-3009A2930CF4}"/>
              </a:ext>
            </a:extLst>
          </p:cNvPr>
          <p:cNvSpPr/>
          <p:nvPr/>
        </p:nvSpPr>
        <p:spPr>
          <a:xfrm>
            <a:off x="4091436" y="3093168"/>
            <a:ext cx="1723128" cy="71989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3-point scheme</a:t>
            </a:r>
          </a:p>
        </p:txBody>
      </p:sp>
      <p:sp>
        <p:nvSpPr>
          <p:cNvPr id="9" name="Stroomdiagram: Scheidingslijn 8">
            <a:extLst>
              <a:ext uri="{FF2B5EF4-FFF2-40B4-BE49-F238E27FC236}">
                <a16:creationId xmlns:a16="http://schemas.microsoft.com/office/drawing/2014/main" id="{4E26CB73-14FB-487B-871A-6C1B58CE6339}"/>
              </a:ext>
            </a:extLst>
          </p:cNvPr>
          <p:cNvSpPr/>
          <p:nvPr/>
        </p:nvSpPr>
        <p:spPr>
          <a:xfrm>
            <a:off x="5430887" y="2211344"/>
            <a:ext cx="1723128" cy="719898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DSTERF</a:t>
            </a:r>
          </a:p>
        </p:txBody>
      </p:sp>
      <p:sp>
        <p:nvSpPr>
          <p:cNvPr id="11" name="Stroomdiagram: Scheidingslijn 10">
            <a:extLst>
              <a:ext uri="{FF2B5EF4-FFF2-40B4-BE49-F238E27FC236}">
                <a16:creationId xmlns:a16="http://schemas.microsoft.com/office/drawing/2014/main" id="{0DBBC235-8845-4418-8935-6F583D8FF9A3}"/>
              </a:ext>
            </a:extLst>
          </p:cNvPr>
          <p:cNvSpPr/>
          <p:nvPr/>
        </p:nvSpPr>
        <p:spPr>
          <a:xfrm>
            <a:off x="6710077" y="1329522"/>
            <a:ext cx="1723128" cy="719898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LAPACK library</a:t>
            </a:r>
          </a:p>
        </p:txBody>
      </p:sp>
      <p:sp>
        <p:nvSpPr>
          <p:cNvPr id="12" name="Stroomdiagram: Scheidingslijn 11">
            <a:extLst>
              <a:ext uri="{FF2B5EF4-FFF2-40B4-BE49-F238E27FC236}">
                <a16:creationId xmlns:a16="http://schemas.microsoft.com/office/drawing/2014/main" id="{8AE56776-7C02-4A1A-BE25-97AA15F4E9A0}"/>
              </a:ext>
            </a:extLst>
          </p:cNvPr>
          <p:cNvSpPr/>
          <p:nvPr/>
        </p:nvSpPr>
        <p:spPr>
          <a:xfrm>
            <a:off x="7978895" y="447157"/>
            <a:ext cx="1723128" cy="719898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BLAS library</a:t>
            </a:r>
          </a:p>
        </p:txBody>
      </p:sp>
      <p:sp>
        <p:nvSpPr>
          <p:cNvPr id="18" name="Stroomdiagram: Scheidingslijn 17">
            <a:extLst>
              <a:ext uri="{FF2B5EF4-FFF2-40B4-BE49-F238E27FC236}">
                <a16:creationId xmlns:a16="http://schemas.microsoft.com/office/drawing/2014/main" id="{D022713C-E367-42EA-A811-424B0661FECD}"/>
              </a:ext>
            </a:extLst>
          </p:cNvPr>
          <p:cNvSpPr/>
          <p:nvPr/>
        </p:nvSpPr>
        <p:spPr>
          <a:xfrm>
            <a:off x="5433575" y="3926758"/>
            <a:ext cx="1723128" cy="71989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gridSetup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white"/>
                </a:solidFill>
                <a:latin typeface="Calibri" panose="020F0502020204030204"/>
              </a:rPr>
              <a:t>For shooting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9" name="Stroomdiagram: Scheidingslijn 18">
            <a:extLst>
              <a:ext uri="{FF2B5EF4-FFF2-40B4-BE49-F238E27FC236}">
                <a16:creationId xmlns:a16="http://schemas.microsoft.com/office/drawing/2014/main" id="{48DA7100-3556-45A5-B2B8-0B414B79BD3F}"/>
              </a:ext>
            </a:extLst>
          </p:cNvPr>
          <p:cNvSpPr/>
          <p:nvPr/>
        </p:nvSpPr>
        <p:spPr>
          <a:xfrm>
            <a:off x="6710077" y="4853440"/>
            <a:ext cx="1723128" cy="71989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Shooting</a:t>
            </a:r>
          </a:p>
        </p:txBody>
      </p:sp>
      <p:sp>
        <p:nvSpPr>
          <p:cNvPr id="26" name="Stroomdiagram: Scheidingslijn 25">
            <a:extLst>
              <a:ext uri="{FF2B5EF4-FFF2-40B4-BE49-F238E27FC236}">
                <a16:creationId xmlns:a16="http://schemas.microsoft.com/office/drawing/2014/main" id="{BEE081DC-A311-49FB-B7E7-519D17DBDF03}"/>
              </a:ext>
            </a:extLst>
          </p:cNvPr>
          <p:cNvSpPr/>
          <p:nvPr/>
        </p:nvSpPr>
        <p:spPr>
          <a:xfrm>
            <a:off x="7993354" y="3971075"/>
            <a:ext cx="1723128" cy="719898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Newton-Cotes</a:t>
            </a:r>
          </a:p>
        </p:txBody>
      </p:sp>
      <p:sp>
        <p:nvSpPr>
          <p:cNvPr id="27" name="Stroomdiagram: Scheidingslijn 26">
            <a:extLst>
              <a:ext uri="{FF2B5EF4-FFF2-40B4-BE49-F238E27FC236}">
                <a16:creationId xmlns:a16="http://schemas.microsoft.com/office/drawing/2014/main" id="{4302360D-805E-49BB-AB98-D42C5060B698}"/>
              </a:ext>
            </a:extLst>
          </p:cNvPr>
          <p:cNvSpPr/>
          <p:nvPr/>
        </p:nvSpPr>
        <p:spPr>
          <a:xfrm>
            <a:off x="7993354" y="5733576"/>
            <a:ext cx="1723128" cy="71989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PrintData</a:t>
            </a:r>
          </a:p>
        </p:txBody>
      </p:sp>
      <p:sp>
        <p:nvSpPr>
          <p:cNvPr id="31" name="Pijl: gebogen omhoog 30">
            <a:extLst>
              <a:ext uri="{FF2B5EF4-FFF2-40B4-BE49-F238E27FC236}">
                <a16:creationId xmlns:a16="http://schemas.microsoft.com/office/drawing/2014/main" id="{52EBA536-7853-43E1-B6CA-5846C3A146D6}"/>
              </a:ext>
            </a:extLst>
          </p:cNvPr>
          <p:cNvSpPr/>
          <p:nvPr/>
        </p:nvSpPr>
        <p:spPr>
          <a:xfrm rot="16200000" flipH="1" flipV="1">
            <a:off x="900824" y="1237781"/>
            <a:ext cx="642698" cy="501245"/>
          </a:xfrm>
          <a:prstGeom prst="bentUpArrow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Pijl: gebogen omhoog 31">
            <a:extLst>
              <a:ext uri="{FF2B5EF4-FFF2-40B4-BE49-F238E27FC236}">
                <a16:creationId xmlns:a16="http://schemas.microsoft.com/office/drawing/2014/main" id="{596EC342-AE23-4680-8318-9ADDD9988622}"/>
              </a:ext>
            </a:extLst>
          </p:cNvPr>
          <p:cNvSpPr/>
          <p:nvPr/>
        </p:nvSpPr>
        <p:spPr>
          <a:xfrm rot="16200000" flipH="1" flipV="1">
            <a:off x="2201891" y="2090313"/>
            <a:ext cx="642698" cy="501245"/>
          </a:xfrm>
          <a:prstGeom prst="bentUpArrow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ijl: gebogen omhoog 32">
            <a:extLst>
              <a:ext uri="{FF2B5EF4-FFF2-40B4-BE49-F238E27FC236}">
                <a16:creationId xmlns:a16="http://schemas.microsoft.com/office/drawing/2014/main" id="{3F522905-9F15-4DF6-9A5F-7B964354F3BC}"/>
              </a:ext>
            </a:extLst>
          </p:cNvPr>
          <p:cNvSpPr/>
          <p:nvPr/>
        </p:nvSpPr>
        <p:spPr>
          <a:xfrm rot="16200000" flipH="1" flipV="1">
            <a:off x="3520050" y="3001970"/>
            <a:ext cx="642698" cy="501245"/>
          </a:xfrm>
          <a:prstGeom prst="bentUpArrow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ijl: gebogen omhoog 33">
            <a:extLst>
              <a:ext uri="{FF2B5EF4-FFF2-40B4-BE49-F238E27FC236}">
                <a16:creationId xmlns:a16="http://schemas.microsoft.com/office/drawing/2014/main" id="{29AD2AC1-3082-41BC-A932-B160B0BA61A2}"/>
              </a:ext>
            </a:extLst>
          </p:cNvPr>
          <p:cNvSpPr/>
          <p:nvPr/>
        </p:nvSpPr>
        <p:spPr>
          <a:xfrm rot="16200000" flipH="1" flipV="1">
            <a:off x="4861603" y="3844975"/>
            <a:ext cx="642698" cy="501245"/>
          </a:xfrm>
          <a:prstGeom prst="bentUpArrow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Pijl: gebogen omhoog 34">
            <a:extLst>
              <a:ext uri="{FF2B5EF4-FFF2-40B4-BE49-F238E27FC236}">
                <a16:creationId xmlns:a16="http://schemas.microsoft.com/office/drawing/2014/main" id="{E6342126-9096-4170-9EAE-60C75872E1EB}"/>
              </a:ext>
            </a:extLst>
          </p:cNvPr>
          <p:cNvSpPr/>
          <p:nvPr/>
        </p:nvSpPr>
        <p:spPr>
          <a:xfrm rot="16200000" flipH="1" flipV="1">
            <a:off x="6138105" y="4717383"/>
            <a:ext cx="642698" cy="501245"/>
          </a:xfrm>
          <a:prstGeom prst="bentUpArrow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Pijl: gebogen omhoog 35">
            <a:extLst>
              <a:ext uri="{FF2B5EF4-FFF2-40B4-BE49-F238E27FC236}">
                <a16:creationId xmlns:a16="http://schemas.microsoft.com/office/drawing/2014/main" id="{FB09329F-3F8D-40B1-9E31-945B53DC4DCB}"/>
              </a:ext>
            </a:extLst>
          </p:cNvPr>
          <p:cNvSpPr/>
          <p:nvPr/>
        </p:nvSpPr>
        <p:spPr>
          <a:xfrm rot="16200000" flipH="1" flipV="1">
            <a:off x="7406923" y="5644065"/>
            <a:ext cx="642698" cy="501245"/>
          </a:xfrm>
          <a:prstGeom prst="bentUpArrow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ijl: gebogen omhoog 36">
            <a:extLst>
              <a:ext uri="{FF2B5EF4-FFF2-40B4-BE49-F238E27FC236}">
                <a16:creationId xmlns:a16="http://schemas.microsoft.com/office/drawing/2014/main" id="{421CC266-AAC6-4BF4-9F16-0AA831E721AC}"/>
              </a:ext>
            </a:extLst>
          </p:cNvPr>
          <p:cNvSpPr/>
          <p:nvPr/>
        </p:nvSpPr>
        <p:spPr>
          <a:xfrm rot="5400000" flipH="1">
            <a:off x="4858915" y="2521196"/>
            <a:ext cx="642698" cy="50124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ijl: gebogen omhoog 37">
            <a:extLst>
              <a:ext uri="{FF2B5EF4-FFF2-40B4-BE49-F238E27FC236}">
                <a16:creationId xmlns:a16="http://schemas.microsoft.com/office/drawing/2014/main" id="{BCBE101A-749A-456F-AF8B-B062382C9DDD}"/>
              </a:ext>
            </a:extLst>
          </p:cNvPr>
          <p:cNvSpPr/>
          <p:nvPr/>
        </p:nvSpPr>
        <p:spPr>
          <a:xfrm rot="5400000" flipH="1">
            <a:off x="6138105" y="1631427"/>
            <a:ext cx="642698" cy="50124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ijl: gebogen omhoog 38">
            <a:extLst>
              <a:ext uri="{FF2B5EF4-FFF2-40B4-BE49-F238E27FC236}">
                <a16:creationId xmlns:a16="http://schemas.microsoft.com/office/drawing/2014/main" id="{27F7AE15-DF26-4E6C-9D59-FDBDA5D36FFC}"/>
              </a:ext>
            </a:extLst>
          </p:cNvPr>
          <p:cNvSpPr/>
          <p:nvPr/>
        </p:nvSpPr>
        <p:spPr>
          <a:xfrm rot="5400000" flipH="1">
            <a:off x="7406922" y="757008"/>
            <a:ext cx="642698" cy="50124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ijl: gebogen omhoog 39">
            <a:extLst>
              <a:ext uri="{FF2B5EF4-FFF2-40B4-BE49-F238E27FC236}">
                <a16:creationId xmlns:a16="http://schemas.microsoft.com/office/drawing/2014/main" id="{AC48CBCA-3844-4510-BEAC-D2752A836298}"/>
              </a:ext>
            </a:extLst>
          </p:cNvPr>
          <p:cNvSpPr/>
          <p:nvPr/>
        </p:nvSpPr>
        <p:spPr>
          <a:xfrm rot="5400000" flipH="1">
            <a:off x="7406921" y="4275647"/>
            <a:ext cx="642698" cy="50124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29D8C0F-67F0-416E-AA7C-AA6A2E3BD66F}"/>
              </a:ext>
            </a:extLst>
          </p:cNvPr>
          <p:cNvSpPr/>
          <p:nvPr/>
        </p:nvSpPr>
        <p:spPr>
          <a:xfrm rot="2081810">
            <a:off x="13111" y="2047865"/>
            <a:ext cx="2880000" cy="642699"/>
          </a:xfrm>
          <a:prstGeom prst="right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MAIN FLOW</a:t>
            </a:r>
          </a:p>
        </p:txBody>
      </p:sp>
      <p:sp>
        <p:nvSpPr>
          <p:cNvPr id="45" name="Pijl: rechts 44">
            <a:extLst>
              <a:ext uri="{FF2B5EF4-FFF2-40B4-BE49-F238E27FC236}">
                <a16:creationId xmlns:a16="http://schemas.microsoft.com/office/drawing/2014/main" id="{6E7898F6-C403-45B6-8B33-7161B630F5F8}"/>
              </a:ext>
            </a:extLst>
          </p:cNvPr>
          <p:cNvSpPr/>
          <p:nvPr/>
        </p:nvSpPr>
        <p:spPr>
          <a:xfrm rot="19550164">
            <a:off x="4658423" y="819530"/>
            <a:ext cx="3458068" cy="64269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FLOW TO EXTERNAL MODULES</a:t>
            </a:r>
          </a:p>
        </p:txBody>
      </p:sp>
    </p:spTree>
    <p:extLst>
      <p:ext uri="{BB962C8B-B14F-4D97-AF65-F5344CB8AC3E}">
        <p14:creationId xmlns:p14="http://schemas.microsoft.com/office/powerpoint/2010/main" val="413669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jl: draaiend 38">
            <a:extLst>
              <a:ext uri="{FF2B5EF4-FFF2-40B4-BE49-F238E27FC236}">
                <a16:creationId xmlns:a16="http://schemas.microsoft.com/office/drawing/2014/main" id="{FE82E1BD-5F78-41B0-9CA9-D4DD3F352C91}"/>
              </a:ext>
            </a:extLst>
          </p:cNvPr>
          <p:cNvSpPr/>
          <p:nvPr/>
        </p:nvSpPr>
        <p:spPr>
          <a:xfrm rot="14169539">
            <a:off x="2715595" y="1937843"/>
            <a:ext cx="1410752" cy="1723128"/>
          </a:xfrm>
          <a:prstGeom prst="circularArrow">
            <a:avLst>
              <a:gd name="adj1" fmla="val 14762"/>
              <a:gd name="adj2" fmla="val 1142319"/>
              <a:gd name="adj3" fmla="val 20400539"/>
              <a:gd name="adj4" fmla="val 10800000"/>
              <a:gd name="adj5" fmla="val 1650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Pijl: draaiend 36">
            <a:extLst>
              <a:ext uri="{FF2B5EF4-FFF2-40B4-BE49-F238E27FC236}">
                <a16:creationId xmlns:a16="http://schemas.microsoft.com/office/drawing/2014/main" id="{5B3592B1-C2FC-4847-B1D9-8D883FB451E4}"/>
              </a:ext>
            </a:extLst>
          </p:cNvPr>
          <p:cNvSpPr/>
          <p:nvPr/>
        </p:nvSpPr>
        <p:spPr>
          <a:xfrm rot="14169539">
            <a:off x="2766383" y="3231369"/>
            <a:ext cx="1410752" cy="1723128"/>
          </a:xfrm>
          <a:prstGeom prst="circularArrow">
            <a:avLst>
              <a:gd name="adj1" fmla="val 14762"/>
              <a:gd name="adj2" fmla="val 1142319"/>
              <a:gd name="adj3" fmla="val 20400539"/>
              <a:gd name="adj4" fmla="val 10800000"/>
              <a:gd name="adj5" fmla="val 1650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Stroomdiagram: Scheidingslijn 3">
            <a:extLst>
              <a:ext uri="{FF2B5EF4-FFF2-40B4-BE49-F238E27FC236}">
                <a16:creationId xmlns:a16="http://schemas.microsoft.com/office/drawing/2014/main" id="{0015CD0D-ED05-44F0-A1F6-B240A54E857A}"/>
              </a:ext>
            </a:extLst>
          </p:cNvPr>
          <p:cNvSpPr/>
          <p:nvPr/>
        </p:nvSpPr>
        <p:spPr>
          <a:xfrm>
            <a:off x="2956096" y="0"/>
            <a:ext cx="3993809" cy="603135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OF SHOOTING MODULE</a:t>
            </a:r>
          </a:p>
        </p:txBody>
      </p:sp>
      <p:sp>
        <p:nvSpPr>
          <p:cNvPr id="5" name="Stroomdiagram: Scheidingslijn 4">
            <a:extLst>
              <a:ext uri="{FF2B5EF4-FFF2-40B4-BE49-F238E27FC236}">
                <a16:creationId xmlns:a16="http://schemas.microsoft.com/office/drawing/2014/main" id="{64FD85C5-A502-4653-94C5-82A5E1847547}"/>
              </a:ext>
            </a:extLst>
          </p:cNvPr>
          <p:cNvSpPr/>
          <p:nvPr/>
        </p:nvSpPr>
        <p:spPr>
          <a:xfrm>
            <a:off x="3114675" y="603135"/>
            <a:ext cx="1723128" cy="719898"/>
          </a:xfrm>
          <a:prstGeom prst="flowChartTermina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shootingNew</a:t>
            </a:r>
            <a:endParaRPr lang="en-GB" dirty="0"/>
          </a:p>
        </p:txBody>
      </p:sp>
      <p:sp>
        <p:nvSpPr>
          <p:cNvPr id="6" name="Stroomdiagram: Scheidingslijn 5">
            <a:extLst>
              <a:ext uri="{FF2B5EF4-FFF2-40B4-BE49-F238E27FC236}">
                <a16:creationId xmlns:a16="http://schemas.microsoft.com/office/drawing/2014/main" id="{8B2105CC-C38A-4113-9B94-591741093ABA}"/>
              </a:ext>
            </a:extLst>
          </p:cNvPr>
          <p:cNvSpPr/>
          <p:nvPr/>
        </p:nvSpPr>
        <p:spPr>
          <a:xfrm>
            <a:off x="514637" y="603135"/>
            <a:ext cx="1723128" cy="71989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program</a:t>
            </a: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5FC5B668-A63E-4937-8D59-029F9BA955EE}"/>
              </a:ext>
            </a:extLst>
          </p:cNvPr>
          <p:cNvSpPr/>
          <p:nvPr/>
        </p:nvSpPr>
        <p:spPr>
          <a:xfrm>
            <a:off x="2143125" y="796396"/>
            <a:ext cx="971550" cy="333375"/>
          </a:xfrm>
          <a:prstGeom prst="right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1F52CBF7-1332-440B-B692-F4ACE655C762}"/>
              </a:ext>
            </a:extLst>
          </p:cNvPr>
          <p:cNvSpPr/>
          <p:nvPr/>
        </p:nvSpPr>
        <p:spPr>
          <a:xfrm rot="5400000">
            <a:off x="3713034" y="1419550"/>
            <a:ext cx="526633" cy="33360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roomdiagram: Scheidingslijn 8">
            <a:extLst>
              <a:ext uri="{FF2B5EF4-FFF2-40B4-BE49-F238E27FC236}">
                <a16:creationId xmlns:a16="http://schemas.microsoft.com/office/drawing/2014/main" id="{3BF1DF2F-F029-4C47-8E09-85C1AD006B36}"/>
              </a:ext>
            </a:extLst>
          </p:cNvPr>
          <p:cNvSpPr/>
          <p:nvPr/>
        </p:nvSpPr>
        <p:spPr>
          <a:xfrm>
            <a:off x="3112160" y="1851655"/>
            <a:ext cx="1723128" cy="719898"/>
          </a:xfrm>
          <a:prstGeom prst="flowChartTermina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energyStates</a:t>
            </a:r>
            <a:endParaRPr lang="en-GB" dirty="0"/>
          </a:p>
        </p:txBody>
      </p:sp>
      <p:sp>
        <p:nvSpPr>
          <p:cNvPr id="11" name="Stroomdiagram: Scheidingslijn 10">
            <a:extLst>
              <a:ext uri="{FF2B5EF4-FFF2-40B4-BE49-F238E27FC236}">
                <a16:creationId xmlns:a16="http://schemas.microsoft.com/office/drawing/2014/main" id="{BF3159D6-D359-4F22-8195-A2D9B7C52DC7}"/>
              </a:ext>
            </a:extLst>
          </p:cNvPr>
          <p:cNvSpPr/>
          <p:nvPr/>
        </p:nvSpPr>
        <p:spPr>
          <a:xfrm>
            <a:off x="3112160" y="3080397"/>
            <a:ext cx="1723128" cy="719898"/>
          </a:xfrm>
          <a:prstGeom prst="flowChartTermina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calcEigenState</a:t>
            </a:r>
            <a:endParaRPr lang="en-GB" dirty="0"/>
          </a:p>
        </p:txBody>
      </p:sp>
      <p:sp>
        <p:nvSpPr>
          <p:cNvPr id="12" name="Stroomdiagram: Scheidingslijn 11">
            <a:extLst>
              <a:ext uri="{FF2B5EF4-FFF2-40B4-BE49-F238E27FC236}">
                <a16:creationId xmlns:a16="http://schemas.microsoft.com/office/drawing/2014/main" id="{DCC82D53-E22D-4828-92B9-2C25B07EC358}"/>
              </a:ext>
            </a:extLst>
          </p:cNvPr>
          <p:cNvSpPr/>
          <p:nvPr/>
        </p:nvSpPr>
        <p:spPr>
          <a:xfrm>
            <a:off x="3112156" y="6048388"/>
            <a:ext cx="1723128" cy="719898"/>
          </a:xfrm>
          <a:prstGeom prst="flowChartTermina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InOut</a:t>
            </a:r>
            <a:endParaRPr lang="en-GB" dirty="0"/>
          </a:p>
        </p:txBody>
      </p:sp>
      <p:sp>
        <p:nvSpPr>
          <p:cNvPr id="14" name="Stroomdiagram: Scheidingslijn 13">
            <a:extLst>
              <a:ext uri="{FF2B5EF4-FFF2-40B4-BE49-F238E27FC236}">
                <a16:creationId xmlns:a16="http://schemas.microsoft.com/office/drawing/2014/main" id="{E6BE5978-B3F6-453C-B64E-5610CAE9530A}"/>
              </a:ext>
            </a:extLst>
          </p:cNvPr>
          <p:cNvSpPr/>
          <p:nvPr/>
        </p:nvSpPr>
        <p:spPr>
          <a:xfrm>
            <a:off x="5527422" y="6048388"/>
            <a:ext cx="1723128" cy="719898"/>
          </a:xfrm>
          <a:prstGeom prst="flowChartTermina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calcDLambda</a:t>
            </a:r>
            <a:endParaRPr lang="en-GB" dirty="0"/>
          </a:p>
        </p:txBody>
      </p:sp>
      <p:sp>
        <p:nvSpPr>
          <p:cNvPr id="15" name="Pijl: rechts 14">
            <a:extLst>
              <a:ext uri="{FF2B5EF4-FFF2-40B4-BE49-F238E27FC236}">
                <a16:creationId xmlns:a16="http://schemas.microsoft.com/office/drawing/2014/main" id="{B09AFAC6-9293-4728-A2FB-A9D31FC87856}"/>
              </a:ext>
            </a:extLst>
          </p:cNvPr>
          <p:cNvSpPr/>
          <p:nvPr/>
        </p:nvSpPr>
        <p:spPr>
          <a:xfrm>
            <a:off x="4814769" y="6241425"/>
            <a:ext cx="719900" cy="33382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Pijl: rechts 19">
            <a:extLst>
              <a:ext uri="{FF2B5EF4-FFF2-40B4-BE49-F238E27FC236}">
                <a16:creationId xmlns:a16="http://schemas.microsoft.com/office/drawing/2014/main" id="{0A491D8C-B637-4B9A-A8A5-AE3EA4840CC8}"/>
              </a:ext>
            </a:extLst>
          </p:cNvPr>
          <p:cNvSpPr/>
          <p:nvPr/>
        </p:nvSpPr>
        <p:spPr>
          <a:xfrm>
            <a:off x="4814769" y="2044690"/>
            <a:ext cx="719900" cy="33382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troomdiagram: Scheidingslijn 20">
            <a:extLst>
              <a:ext uri="{FF2B5EF4-FFF2-40B4-BE49-F238E27FC236}">
                <a16:creationId xmlns:a16="http://schemas.microsoft.com/office/drawing/2014/main" id="{6DB61661-C8DF-40F8-9908-2E7276D75790}"/>
              </a:ext>
            </a:extLst>
          </p:cNvPr>
          <p:cNvSpPr/>
          <p:nvPr/>
        </p:nvSpPr>
        <p:spPr>
          <a:xfrm>
            <a:off x="5527422" y="1851653"/>
            <a:ext cx="1723128" cy="719898"/>
          </a:xfrm>
          <a:prstGeom prst="flowChartTermina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getEigenStates</a:t>
            </a:r>
            <a:endParaRPr lang="en-GB" dirty="0"/>
          </a:p>
        </p:txBody>
      </p:sp>
      <p:sp>
        <p:nvSpPr>
          <p:cNvPr id="22" name="Stroomdiagram: Scheidingslijn 21">
            <a:extLst>
              <a:ext uri="{FF2B5EF4-FFF2-40B4-BE49-F238E27FC236}">
                <a16:creationId xmlns:a16="http://schemas.microsoft.com/office/drawing/2014/main" id="{683D55FC-090F-43BC-A973-2DC5652C5075}"/>
              </a:ext>
            </a:extLst>
          </p:cNvPr>
          <p:cNvSpPr/>
          <p:nvPr/>
        </p:nvSpPr>
        <p:spPr>
          <a:xfrm>
            <a:off x="7942684" y="1842326"/>
            <a:ext cx="1723128" cy="71989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program</a:t>
            </a:r>
          </a:p>
        </p:txBody>
      </p:sp>
      <p:sp>
        <p:nvSpPr>
          <p:cNvPr id="23" name="Pijl: rechts 22">
            <a:extLst>
              <a:ext uri="{FF2B5EF4-FFF2-40B4-BE49-F238E27FC236}">
                <a16:creationId xmlns:a16="http://schemas.microsoft.com/office/drawing/2014/main" id="{417308F6-6A35-40B8-A840-B9B77D20AF1F}"/>
              </a:ext>
            </a:extLst>
          </p:cNvPr>
          <p:cNvSpPr/>
          <p:nvPr/>
        </p:nvSpPr>
        <p:spPr>
          <a:xfrm>
            <a:off x="7222784" y="2035363"/>
            <a:ext cx="719900" cy="33382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ijl: gebogen omhoog 24">
            <a:extLst>
              <a:ext uri="{FF2B5EF4-FFF2-40B4-BE49-F238E27FC236}">
                <a16:creationId xmlns:a16="http://schemas.microsoft.com/office/drawing/2014/main" id="{577AA356-F8E2-4181-8303-D52346DFC567}"/>
              </a:ext>
            </a:extLst>
          </p:cNvPr>
          <p:cNvSpPr/>
          <p:nvPr/>
        </p:nvSpPr>
        <p:spPr>
          <a:xfrm rot="5400000" flipH="1" flipV="1">
            <a:off x="4284936" y="3836476"/>
            <a:ext cx="2762261" cy="1661557"/>
          </a:xfrm>
          <a:prstGeom prst="bentUpArrow">
            <a:avLst>
              <a:gd name="adj1" fmla="val 13369"/>
              <a:gd name="adj2" fmla="val 11280"/>
              <a:gd name="adj3" fmla="val 1426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81FC6EF7-C500-45BE-981E-BFE5ED7CD4DD}"/>
              </a:ext>
            </a:extLst>
          </p:cNvPr>
          <p:cNvSpPr/>
          <p:nvPr/>
        </p:nvSpPr>
        <p:spPr>
          <a:xfrm>
            <a:off x="3031314" y="4314008"/>
            <a:ext cx="1884817" cy="92757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|</a:t>
            </a:r>
            <a:r>
              <a:rPr lang="en-GB" dirty="0" err="1"/>
              <a:t>dLambda</a:t>
            </a:r>
            <a:r>
              <a:rPr lang="en-GB" dirty="0"/>
              <a:t>| &lt;Difference</a:t>
            </a:r>
          </a:p>
        </p:txBody>
      </p:sp>
      <p:sp>
        <p:nvSpPr>
          <p:cNvPr id="33" name="Pijl: rechts 32">
            <a:extLst>
              <a:ext uri="{FF2B5EF4-FFF2-40B4-BE49-F238E27FC236}">
                <a16:creationId xmlns:a16="http://schemas.microsoft.com/office/drawing/2014/main" id="{22AD8693-FB67-40E1-93A0-D1B8BD5913AC}"/>
              </a:ext>
            </a:extLst>
          </p:cNvPr>
          <p:cNvSpPr/>
          <p:nvPr/>
        </p:nvSpPr>
        <p:spPr>
          <a:xfrm rot="5400000">
            <a:off x="3710407" y="2656857"/>
            <a:ext cx="526633" cy="33360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ijl: rechts 33">
            <a:extLst>
              <a:ext uri="{FF2B5EF4-FFF2-40B4-BE49-F238E27FC236}">
                <a16:creationId xmlns:a16="http://schemas.microsoft.com/office/drawing/2014/main" id="{D99A5681-0264-4CC3-B964-4386430B7601}"/>
              </a:ext>
            </a:extLst>
          </p:cNvPr>
          <p:cNvSpPr/>
          <p:nvPr/>
        </p:nvSpPr>
        <p:spPr>
          <a:xfrm rot="5400000">
            <a:off x="3710406" y="3888246"/>
            <a:ext cx="526633" cy="33360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Pijl: rechts 34">
            <a:extLst>
              <a:ext uri="{FF2B5EF4-FFF2-40B4-BE49-F238E27FC236}">
                <a16:creationId xmlns:a16="http://schemas.microsoft.com/office/drawing/2014/main" id="{6CCB8059-4A50-4411-ADBD-27B5B9119F66}"/>
              </a:ext>
            </a:extLst>
          </p:cNvPr>
          <p:cNvSpPr/>
          <p:nvPr/>
        </p:nvSpPr>
        <p:spPr>
          <a:xfrm rot="5400000">
            <a:off x="3570316" y="5396769"/>
            <a:ext cx="806809" cy="49642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587E6607-5A70-469D-A712-5E4B9DF9BAEF}"/>
              </a:ext>
            </a:extLst>
          </p:cNvPr>
          <p:cNvSpPr/>
          <p:nvPr/>
        </p:nvSpPr>
        <p:spPr>
          <a:xfrm rot="3018982">
            <a:off x="2523285" y="39967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0592322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80</Words>
  <Application>Microsoft Office PowerPoint</Application>
  <PresentationFormat>A4 (210 x 297 mm)</PresentationFormat>
  <Paragraphs>44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Dennis Kooijman</dc:creator>
  <cp:lastModifiedBy>Dennis Kooijman</cp:lastModifiedBy>
  <cp:revision>12</cp:revision>
  <dcterms:created xsi:type="dcterms:W3CDTF">2019-03-31T10:10:44Z</dcterms:created>
  <dcterms:modified xsi:type="dcterms:W3CDTF">2019-03-31T15:38:51Z</dcterms:modified>
</cp:coreProperties>
</file>