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Для правки текста заглавия щёлкните мышью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&lt;дата/время&gt;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&lt;нижний колонтитул&gt;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888A045-2B0D-46F5-A506-9162D35774A1}" type="slidenum">
              <a:rPr b="0" lang="en-US" sz="1400" spc="-1" strike="noStrike">
                <a:latin typeface="Times New Roman"/>
              </a:rPr>
              <a:t>&lt;номер&gt;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Таймлайн работ и происшествий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6492240" y="4395240"/>
            <a:ext cx="3061800" cy="76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Tinkoff Fintech School 2022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Ментор – Повар Яков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Студент - Корелин Дмитрий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Таймлайн работ и происшествий. Описание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25280" y="1371600"/>
            <a:ext cx="9844560" cy="25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Календарь для составления расписания работ, ведущихся на разных сервисах, заведения сбоев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Можно подписаться на уведомления по кокретному сервису или по тэгу (“хочу получать уведомления о работах и происшествиях на сервисах, с тэгом оплата“)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Если кто-то завёл сбой на какой-то момент, все, кто проводил/проводит работы получают уведомление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Таймлайн работ и происшествий. Описание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25280" y="1371600"/>
            <a:ext cx="9844560" cy="25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1. Календарь работ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Учет сервисов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Заведение сбоев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Подписка на сервис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Подписка на тэг(“оплата”)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6. Уведомление заинтересованных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7. Уведомление ведущих работы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Таймлайн работ и происшествий. Технологии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25280" y="1371600"/>
            <a:ext cx="9844560" cy="25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1. Подключение к БД - Doobie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2. БД - </a:t>
            </a:r>
            <a:r>
              <a:rPr b="0" lang="en-US" sz="1800" spc="-1" strike="noStrike">
                <a:latin typeface="Arial"/>
              </a:rPr>
              <a:t>PostgreSQL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http-сервер - http4s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оповещение - bot4s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91440" y="226080"/>
            <a:ext cx="99669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Таймлайн работ и происшествий. Принцип Работы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25280" y="1371600"/>
            <a:ext cx="9844560" cy="25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1. Пользователи регистрируются через сервер/телеграм бота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2. Пользователи подписываются на сервис/тэг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При регистрации неисправности формируется запрос об оповещении в менеджер уведомлений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3. Менеджер уведомлений формирует список пользователей, которых необходимо уведомить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4. Менеджер </a:t>
            </a:r>
            <a:r>
              <a:rPr b="0" lang="en-US" sz="1800" spc="-1" strike="noStrike">
                <a:latin typeface="Arial"/>
              </a:rPr>
              <a:t>уведомлений передает список в каналы связи(телеграм бот)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91440" y="226080"/>
            <a:ext cx="99669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Таймлайн работ и происшествий. Состав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65760" y="1463040"/>
            <a:ext cx="1920240" cy="2468880"/>
          </a:xfrm>
          <a:custGeom>
            <a:avLst/>
            <a:gdLst/>
            <a:ahLst/>
            <a:rect l="0" t="0" r="r" b="b"/>
            <a:pathLst>
              <a:path w="5336" h="6860">
                <a:moveTo>
                  <a:pt x="889" y="0"/>
                </a:moveTo>
                <a:lnTo>
                  <a:pt x="889" y="0"/>
                </a:lnTo>
                <a:cubicBezTo>
                  <a:pt x="733" y="0"/>
                  <a:pt x="580" y="41"/>
                  <a:pt x="445" y="119"/>
                </a:cubicBezTo>
                <a:cubicBezTo>
                  <a:pt x="309" y="197"/>
                  <a:pt x="197" y="309"/>
                  <a:pt x="119" y="445"/>
                </a:cubicBezTo>
                <a:cubicBezTo>
                  <a:pt x="41" y="580"/>
                  <a:pt x="0" y="733"/>
                  <a:pt x="0" y="889"/>
                </a:cubicBezTo>
                <a:lnTo>
                  <a:pt x="0" y="5969"/>
                </a:lnTo>
                <a:lnTo>
                  <a:pt x="0" y="5970"/>
                </a:lnTo>
                <a:cubicBezTo>
                  <a:pt x="0" y="6126"/>
                  <a:pt x="41" y="6279"/>
                  <a:pt x="119" y="6414"/>
                </a:cubicBezTo>
                <a:cubicBezTo>
                  <a:pt x="197" y="6550"/>
                  <a:pt x="309" y="6662"/>
                  <a:pt x="445" y="6740"/>
                </a:cubicBezTo>
                <a:cubicBezTo>
                  <a:pt x="580" y="6818"/>
                  <a:pt x="733" y="6859"/>
                  <a:pt x="889" y="6859"/>
                </a:cubicBezTo>
                <a:lnTo>
                  <a:pt x="4445" y="6859"/>
                </a:lnTo>
                <a:lnTo>
                  <a:pt x="4446" y="6859"/>
                </a:lnTo>
                <a:cubicBezTo>
                  <a:pt x="4602" y="6859"/>
                  <a:pt x="4755" y="6818"/>
                  <a:pt x="4890" y="6740"/>
                </a:cubicBezTo>
                <a:cubicBezTo>
                  <a:pt x="5026" y="6662"/>
                  <a:pt x="5138" y="6550"/>
                  <a:pt x="5216" y="6414"/>
                </a:cubicBezTo>
                <a:cubicBezTo>
                  <a:pt x="5294" y="6279"/>
                  <a:pt x="5335" y="6126"/>
                  <a:pt x="5335" y="5970"/>
                </a:cubicBezTo>
                <a:lnTo>
                  <a:pt x="5335" y="889"/>
                </a:lnTo>
                <a:lnTo>
                  <a:pt x="5335" y="889"/>
                </a:lnTo>
                <a:lnTo>
                  <a:pt x="5335" y="889"/>
                </a:lnTo>
                <a:cubicBezTo>
                  <a:pt x="5335" y="733"/>
                  <a:pt x="5294" y="580"/>
                  <a:pt x="5216" y="445"/>
                </a:cubicBezTo>
                <a:cubicBezTo>
                  <a:pt x="5138" y="309"/>
                  <a:pt x="5026" y="197"/>
                  <a:pt x="4890" y="119"/>
                </a:cubicBezTo>
                <a:cubicBezTo>
                  <a:pt x="4755" y="41"/>
                  <a:pt x="4602" y="0"/>
                  <a:pt x="4446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Http-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сервер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7206120" y="1463400"/>
            <a:ext cx="1920240" cy="2468880"/>
          </a:xfrm>
          <a:custGeom>
            <a:avLst/>
            <a:gdLst/>
            <a:ahLst/>
            <a:rect l="0" t="0" r="r" b="b"/>
            <a:pathLst>
              <a:path w="5336" h="6860">
                <a:moveTo>
                  <a:pt x="889" y="0"/>
                </a:moveTo>
                <a:lnTo>
                  <a:pt x="889" y="0"/>
                </a:lnTo>
                <a:cubicBezTo>
                  <a:pt x="733" y="0"/>
                  <a:pt x="580" y="41"/>
                  <a:pt x="445" y="119"/>
                </a:cubicBezTo>
                <a:cubicBezTo>
                  <a:pt x="309" y="197"/>
                  <a:pt x="197" y="309"/>
                  <a:pt x="119" y="445"/>
                </a:cubicBezTo>
                <a:cubicBezTo>
                  <a:pt x="41" y="580"/>
                  <a:pt x="0" y="733"/>
                  <a:pt x="0" y="889"/>
                </a:cubicBezTo>
                <a:lnTo>
                  <a:pt x="0" y="5969"/>
                </a:lnTo>
                <a:lnTo>
                  <a:pt x="0" y="5970"/>
                </a:lnTo>
                <a:cubicBezTo>
                  <a:pt x="0" y="6126"/>
                  <a:pt x="41" y="6279"/>
                  <a:pt x="119" y="6414"/>
                </a:cubicBezTo>
                <a:cubicBezTo>
                  <a:pt x="197" y="6550"/>
                  <a:pt x="309" y="6662"/>
                  <a:pt x="445" y="6740"/>
                </a:cubicBezTo>
                <a:cubicBezTo>
                  <a:pt x="580" y="6818"/>
                  <a:pt x="733" y="6859"/>
                  <a:pt x="889" y="6859"/>
                </a:cubicBezTo>
                <a:lnTo>
                  <a:pt x="4445" y="6859"/>
                </a:lnTo>
                <a:lnTo>
                  <a:pt x="4446" y="6859"/>
                </a:lnTo>
                <a:cubicBezTo>
                  <a:pt x="4602" y="6859"/>
                  <a:pt x="4755" y="6818"/>
                  <a:pt x="4890" y="6740"/>
                </a:cubicBezTo>
                <a:cubicBezTo>
                  <a:pt x="5026" y="6662"/>
                  <a:pt x="5138" y="6550"/>
                  <a:pt x="5216" y="6414"/>
                </a:cubicBezTo>
                <a:cubicBezTo>
                  <a:pt x="5294" y="6279"/>
                  <a:pt x="5335" y="6126"/>
                  <a:pt x="5335" y="5970"/>
                </a:cubicBezTo>
                <a:lnTo>
                  <a:pt x="5335" y="889"/>
                </a:lnTo>
                <a:lnTo>
                  <a:pt x="5335" y="889"/>
                </a:lnTo>
                <a:lnTo>
                  <a:pt x="5335" y="889"/>
                </a:lnTo>
                <a:cubicBezTo>
                  <a:pt x="5335" y="733"/>
                  <a:pt x="5294" y="580"/>
                  <a:pt x="5216" y="445"/>
                </a:cubicBezTo>
                <a:cubicBezTo>
                  <a:pt x="5138" y="309"/>
                  <a:pt x="5026" y="197"/>
                  <a:pt x="4890" y="119"/>
                </a:cubicBezTo>
                <a:cubicBezTo>
                  <a:pt x="4755" y="41"/>
                  <a:pt x="4602" y="0"/>
                  <a:pt x="4446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DAO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7314480" y="1643760"/>
            <a:ext cx="1920240" cy="2468880"/>
          </a:xfrm>
          <a:custGeom>
            <a:avLst/>
            <a:gdLst/>
            <a:ahLst/>
            <a:rect l="0" t="0" r="r" b="b"/>
            <a:pathLst>
              <a:path w="5336" h="6860">
                <a:moveTo>
                  <a:pt x="889" y="0"/>
                </a:moveTo>
                <a:lnTo>
                  <a:pt x="889" y="0"/>
                </a:lnTo>
                <a:cubicBezTo>
                  <a:pt x="733" y="0"/>
                  <a:pt x="580" y="41"/>
                  <a:pt x="445" y="119"/>
                </a:cubicBezTo>
                <a:cubicBezTo>
                  <a:pt x="309" y="197"/>
                  <a:pt x="197" y="309"/>
                  <a:pt x="119" y="445"/>
                </a:cubicBezTo>
                <a:cubicBezTo>
                  <a:pt x="41" y="580"/>
                  <a:pt x="0" y="733"/>
                  <a:pt x="0" y="889"/>
                </a:cubicBezTo>
                <a:lnTo>
                  <a:pt x="0" y="5969"/>
                </a:lnTo>
                <a:lnTo>
                  <a:pt x="0" y="5970"/>
                </a:lnTo>
                <a:cubicBezTo>
                  <a:pt x="0" y="6126"/>
                  <a:pt x="41" y="6279"/>
                  <a:pt x="119" y="6414"/>
                </a:cubicBezTo>
                <a:cubicBezTo>
                  <a:pt x="197" y="6550"/>
                  <a:pt x="309" y="6662"/>
                  <a:pt x="445" y="6740"/>
                </a:cubicBezTo>
                <a:cubicBezTo>
                  <a:pt x="580" y="6818"/>
                  <a:pt x="733" y="6859"/>
                  <a:pt x="889" y="6859"/>
                </a:cubicBezTo>
                <a:lnTo>
                  <a:pt x="4445" y="6859"/>
                </a:lnTo>
                <a:lnTo>
                  <a:pt x="4446" y="6859"/>
                </a:lnTo>
                <a:cubicBezTo>
                  <a:pt x="4602" y="6859"/>
                  <a:pt x="4755" y="6818"/>
                  <a:pt x="4890" y="6740"/>
                </a:cubicBezTo>
                <a:cubicBezTo>
                  <a:pt x="5026" y="6662"/>
                  <a:pt x="5138" y="6550"/>
                  <a:pt x="5216" y="6414"/>
                </a:cubicBezTo>
                <a:cubicBezTo>
                  <a:pt x="5294" y="6279"/>
                  <a:pt x="5335" y="6126"/>
                  <a:pt x="5335" y="5970"/>
                </a:cubicBezTo>
                <a:lnTo>
                  <a:pt x="5335" y="889"/>
                </a:lnTo>
                <a:lnTo>
                  <a:pt x="5335" y="889"/>
                </a:lnTo>
                <a:lnTo>
                  <a:pt x="5335" y="889"/>
                </a:lnTo>
                <a:cubicBezTo>
                  <a:pt x="5335" y="733"/>
                  <a:pt x="5294" y="580"/>
                  <a:pt x="5216" y="445"/>
                </a:cubicBezTo>
                <a:cubicBezTo>
                  <a:pt x="5138" y="309"/>
                  <a:pt x="5026" y="197"/>
                  <a:pt x="4890" y="119"/>
                </a:cubicBezTo>
                <a:cubicBezTo>
                  <a:pt x="4755" y="41"/>
                  <a:pt x="4602" y="0"/>
                  <a:pt x="4446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DAO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CustomShape 5"/>
          <p:cNvSpPr/>
          <p:nvPr/>
        </p:nvSpPr>
        <p:spPr>
          <a:xfrm>
            <a:off x="7458480" y="1895760"/>
            <a:ext cx="1920240" cy="2468880"/>
          </a:xfrm>
          <a:custGeom>
            <a:avLst/>
            <a:gdLst/>
            <a:ahLst/>
            <a:rect l="0" t="0" r="r" b="b"/>
            <a:pathLst>
              <a:path w="5336" h="6860">
                <a:moveTo>
                  <a:pt x="889" y="0"/>
                </a:moveTo>
                <a:lnTo>
                  <a:pt x="889" y="0"/>
                </a:lnTo>
                <a:cubicBezTo>
                  <a:pt x="733" y="0"/>
                  <a:pt x="580" y="41"/>
                  <a:pt x="445" y="119"/>
                </a:cubicBezTo>
                <a:cubicBezTo>
                  <a:pt x="309" y="197"/>
                  <a:pt x="197" y="309"/>
                  <a:pt x="119" y="445"/>
                </a:cubicBezTo>
                <a:cubicBezTo>
                  <a:pt x="41" y="580"/>
                  <a:pt x="0" y="733"/>
                  <a:pt x="0" y="889"/>
                </a:cubicBezTo>
                <a:lnTo>
                  <a:pt x="0" y="5969"/>
                </a:lnTo>
                <a:lnTo>
                  <a:pt x="0" y="5970"/>
                </a:lnTo>
                <a:cubicBezTo>
                  <a:pt x="0" y="6126"/>
                  <a:pt x="41" y="6279"/>
                  <a:pt x="119" y="6414"/>
                </a:cubicBezTo>
                <a:cubicBezTo>
                  <a:pt x="197" y="6550"/>
                  <a:pt x="309" y="6662"/>
                  <a:pt x="445" y="6740"/>
                </a:cubicBezTo>
                <a:cubicBezTo>
                  <a:pt x="580" y="6818"/>
                  <a:pt x="733" y="6859"/>
                  <a:pt x="889" y="6859"/>
                </a:cubicBezTo>
                <a:lnTo>
                  <a:pt x="4445" y="6859"/>
                </a:lnTo>
                <a:lnTo>
                  <a:pt x="4446" y="6859"/>
                </a:lnTo>
                <a:cubicBezTo>
                  <a:pt x="4602" y="6859"/>
                  <a:pt x="4755" y="6818"/>
                  <a:pt x="4890" y="6740"/>
                </a:cubicBezTo>
                <a:cubicBezTo>
                  <a:pt x="5026" y="6662"/>
                  <a:pt x="5138" y="6550"/>
                  <a:pt x="5216" y="6414"/>
                </a:cubicBezTo>
                <a:cubicBezTo>
                  <a:pt x="5294" y="6279"/>
                  <a:pt x="5335" y="6126"/>
                  <a:pt x="5335" y="5970"/>
                </a:cubicBezTo>
                <a:lnTo>
                  <a:pt x="5335" y="889"/>
                </a:lnTo>
                <a:lnTo>
                  <a:pt x="5335" y="889"/>
                </a:lnTo>
                <a:lnTo>
                  <a:pt x="5335" y="889"/>
                </a:lnTo>
                <a:cubicBezTo>
                  <a:pt x="5335" y="733"/>
                  <a:pt x="5294" y="580"/>
                  <a:pt x="5216" y="445"/>
                </a:cubicBezTo>
                <a:cubicBezTo>
                  <a:pt x="5138" y="309"/>
                  <a:pt x="5026" y="197"/>
                  <a:pt x="4890" y="119"/>
                </a:cubicBezTo>
                <a:cubicBezTo>
                  <a:pt x="4755" y="41"/>
                  <a:pt x="4602" y="0"/>
                  <a:pt x="4446" y="0"/>
                </a:cubicBezTo>
                <a:lnTo>
                  <a:pt x="889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DAO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6"/>
          <p:cNvSpPr/>
          <p:nvPr/>
        </p:nvSpPr>
        <p:spPr>
          <a:xfrm>
            <a:off x="3200400" y="3566160"/>
            <a:ext cx="3108960" cy="1005840"/>
          </a:xfrm>
          <a:custGeom>
            <a:avLst/>
            <a:gdLst/>
            <a:ahLst/>
            <a:rect l="0" t="0" r="r" b="b"/>
            <a:pathLst>
              <a:path w="8638" h="2796">
                <a:moveTo>
                  <a:pt x="465" y="0"/>
                </a:moveTo>
                <a:lnTo>
                  <a:pt x="466" y="0"/>
                </a:lnTo>
                <a:cubicBezTo>
                  <a:pt x="384" y="0"/>
                  <a:pt x="304" y="22"/>
                  <a:pt x="233" y="62"/>
                </a:cubicBezTo>
                <a:cubicBezTo>
                  <a:pt x="162" y="103"/>
                  <a:pt x="103" y="162"/>
                  <a:pt x="62" y="233"/>
                </a:cubicBezTo>
                <a:cubicBezTo>
                  <a:pt x="22" y="304"/>
                  <a:pt x="0" y="384"/>
                  <a:pt x="0" y="466"/>
                </a:cubicBezTo>
                <a:lnTo>
                  <a:pt x="0" y="2329"/>
                </a:lnTo>
                <a:lnTo>
                  <a:pt x="0" y="2329"/>
                </a:lnTo>
                <a:cubicBezTo>
                  <a:pt x="0" y="2411"/>
                  <a:pt x="22" y="2491"/>
                  <a:pt x="62" y="2562"/>
                </a:cubicBezTo>
                <a:cubicBezTo>
                  <a:pt x="103" y="2633"/>
                  <a:pt x="162" y="2692"/>
                  <a:pt x="233" y="2733"/>
                </a:cubicBezTo>
                <a:cubicBezTo>
                  <a:pt x="304" y="2773"/>
                  <a:pt x="384" y="2795"/>
                  <a:pt x="466" y="2795"/>
                </a:cubicBezTo>
                <a:lnTo>
                  <a:pt x="8171" y="2795"/>
                </a:lnTo>
                <a:lnTo>
                  <a:pt x="8171" y="2795"/>
                </a:lnTo>
                <a:cubicBezTo>
                  <a:pt x="8253" y="2795"/>
                  <a:pt x="8333" y="2773"/>
                  <a:pt x="8404" y="2733"/>
                </a:cubicBezTo>
                <a:cubicBezTo>
                  <a:pt x="8475" y="2692"/>
                  <a:pt x="8534" y="2633"/>
                  <a:pt x="8575" y="2562"/>
                </a:cubicBezTo>
                <a:cubicBezTo>
                  <a:pt x="8615" y="2491"/>
                  <a:pt x="8637" y="2411"/>
                  <a:pt x="8637" y="2329"/>
                </a:cubicBezTo>
                <a:lnTo>
                  <a:pt x="8637" y="465"/>
                </a:lnTo>
                <a:lnTo>
                  <a:pt x="8637" y="466"/>
                </a:lnTo>
                <a:lnTo>
                  <a:pt x="8637" y="466"/>
                </a:lnTo>
                <a:cubicBezTo>
                  <a:pt x="8637" y="384"/>
                  <a:pt x="8615" y="304"/>
                  <a:pt x="8575" y="233"/>
                </a:cubicBezTo>
                <a:cubicBezTo>
                  <a:pt x="8534" y="162"/>
                  <a:pt x="8475" y="103"/>
                  <a:pt x="8404" y="62"/>
                </a:cubicBezTo>
                <a:cubicBezTo>
                  <a:pt x="8333" y="22"/>
                  <a:pt x="8253" y="0"/>
                  <a:pt x="8171" y="0"/>
                </a:cubicBezTo>
                <a:lnTo>
                  <a:pt x="465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AlertManager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CustomShape 7"/>
          <p:cNvSpPr/>
          <p:nvPr/>
        </p:nvSpPr>
        <p:spPr>
          <a:xfrm>
            <a:off x="3200760" y="4646520"/>
            <a:ext cx="1645560" cy="748440"/>
          </a:xfrm>
          <a:custGeom>
            <a:avLst/>
            <a:gdLst/>
            <a:ahLst/>
            <a:rect l="0" t="0" r="r" b="b"/>
            <a:pathLst>
              <a:path w="4573" h="2081">
                <a:moveTo>
                  <a:pt x="346" y="0"/>
                </a:moveTo>
                <a:lnTo>
                  <a:pt x="347" y="0"/>
                </a:lnTo>
                <a:cubicBezTo>
                  <a:pt x="286" y="0"/>
                  <a:pt x="226" y="16"/>
                  <a:pt x="173" y="46"/>
                </a:cubicBezTo>
                <a:cubicBezTo>
                  <a:pt x="121" y="77"/>
                  <a:pt x="77" y="121"/>
                  <a:pt x="46" y="173"/>
                </a:cubicBezTo>
                <a:cubicBezTo>
                  <a:pt x="16" y="226"/>
                  <a:pt x="0" y="286"/>
                  <a:pt x="0" y="347"/>
                </a:cubicBezTo>
                <a:lnTo>
                  <a:pt x="0" y="1733"/>
                </a:lnTo>
                <a:lnTo>
                  <a:pt x="0" y="1733"/>
                </a:lnTo>
                <a:cubicBezTo>
                  <a:pt x="0" y="1794"/>
                  <a:pt x="16" y="1854"/>
                  <a:pt x="46" y="1907"/>
                </a:cubicBezTo>
                <a:cubicBezTo>
                  <a:pt x="77" y="1959"/>
                  <a:pt x="121" y="2003"/>
                  <a:pt x="173" y="2034"/>
                </a:cubicBezTo>
                <a:cubicBezTo>
                  <a:pt x="226" y="2064"/>
                  <a:pt x="286" y="2080"/>
                  <a:pt x="347" y="2080"/>
                </a:cubicBezTo>
                <a:lnTo>
                  <a:pt x="4225" y="2080"/>
                </a:lnTo>
                <a:lnTo>
                  <a:pt x="4225" y="2080"/>
                </a:lnTo>
                <a:cubicBezTo>
                  <a:pt x="4286" y="2080"/>
                  <a:pt x="4346" y="2064"/>
                  <a:pt x="4399" y="2034"/>
                </a:cubicBezTo>
                <a:cubicBezTo>
                  <a:pt x="4451" y="2003"/>
                  <a:pt x="4495" y="1959"/>
                  <a:pt x="4526" y="1907"/>
                </a:cubicBezTo>
                <a:cubicBezTo>
                  <a:pt x="4556" y="1854"/>
                  <a:pt x="4572" y="1794"/>
                  <a:pt x="4572" y="1733"/>
                </a:cubicBezTo>
                <a:lnTo>
                  <a:pt x="4571" y="346"/>
                </a:lnTo>
                <a:lnTo>
                  <a:pt x="4572" y="347"/>
                </a:lnTo>
                <a:lnTo>
                  <a:pt x="4572" y="347"/>
                </a:lnTo>
                <a:cubicBezTo>
                  <a:pt x="4572" y="286"/>
                  <a:pt x="4556" y="226"/>
                  <a:pt x="4526" y="173"/>
                </a:cubicBezTo>
                <a:cubicBezTo>
                  <a:pt x="4495" y="121"/>
                  <a:pt x="4451" y="77"/>
                  <a:pt x="4399" y="46"/>
                </a:cubicBezTo>
                <a:cubicBezTo>
                  <a:pt x="4346" y="16"/>
                  <a:pt x="4286" y="0"/>
                  <a:pt x="4225" y="0"/>
                </a:cubicBezTo>
                <a:lnTo>
                  <a:pt x="34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telegramBot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Line 8"/>
          <p:cNvSpPr/>
          <p:nvPr/>
        </p:nvSpPr>
        <p:spPr>
          <a:xfrm>
            <a:off x="2468880" y="1645920"/>
            <a:ext cx="46634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9"/>
          <p:cNvSpPr/>
          <p:nvPr/>
        </p:nvSpPr>
        <p:spPr>
          <a:xfrm flipH="1">
            <a:off x="2468880" y="1920240"/>
            <a:ext cx="457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10"/>
          <p:cNvSpPr/>
          <p:nvPr/>
        </p:nvSpPr>
        <p:spPr>
          <a:xfrm>
            <a:off x="2377440" y="365760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11"/>
          <p:cNvSpPr/>
          <p:nvPr/>
        </p:nvSpPr>
        <p:spPr>
          <a:xfrm flipH="1">
            <a:off x="2377440" y="384048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12"/>
          <p:cNvSpPr/>
          <p:nvPr/>
        </p:nvSpPr>
        <p:spPr>
          <a:xfrm>
            <a:off x="6373440" y="365760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13"/>
          <p:cNvSpPr/>
          <p:nvPr/>
        </p:nvSpPr>
        <p:spPr>
          <a:xfrm flipH="1">
            <a:off x="6373440" y="384048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14"/>
          <p:cNvSpPr/>
          <p:nvPr/>
        </p:nvSpPr>
        <p:spPr>
          <a:xfrm>
            <a:off x="4480560" y="4389120"/>
            <a:ext cx="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15"/>
          <p:cNvSpPr/>
          <p:nvPr/>
        </p:nvSpPr>
        <p:spPr>
          <a:xfrm flipV="1">
            <a:off x="4937760" y="4206240"/>
            <a:ext cx="246888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6"/>
          <p:cNvSpPr/>
          <p:nvPr/>
        </p:nvSpPr>
        <p:spPr>
          <a:xfrm flipH="1">
            <a:off x="4937760" y="4297680"/>
            <a:ext cx="252072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91440" y="226080"/>
            <a:ext cx="99669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Таймлайн работ и происшествий. БД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125280" y="1371600"/>
            <a:ext cx="984456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1. Происшествия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2. Пользователи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3. Пользователи-теги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4. Пользователи-телеграм чат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Сервисы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6. Сервисы-пользователи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7. Сервисы-теги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8. Работы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9. Работы-пользователи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91440" y="226080"/>
            <a:ext cx="99669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Таймлайн работ и происшествий. Демонстрация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125280" y="1371600"/>
            <a:ext cx="9844560" cy="25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1. Создание пользователя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2. Сопряжение пользователя с его телеграм-чатом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3. Регистрация сервиса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4. Тэгирование пользователя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5. Тегирование сервиса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6. Получение уведомления в телеграм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91440" y="226080"/>
            <a:ext cx="99669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Таймлайн работ и происшествий. Замечания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125280" y="1371600"/>
            <a:ext cx="9844560" cy="25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1. Телеграм бот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  <a:ea typeface="Microsoft YaHei"/>
              </a:rPr>
              <a:t>2. Проблема как в задаче unlikeSeq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LibreOffice/6.3.4.2$Windows_X86_64 LibreOffice_project/60da17e045e08f1793c57c00ba83cdfce946d0aa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2017-10-20T23:41:18Z</dcterms:created>
  <dc:creator/>
  <dc:description/>
  <dc:language>ru-RU</dc:language>
  <cp:lastModifiedBy/>
  <dcterms:modified xsi:type="dcterms:W3CDTF">2022-05-23T20:01:13Z</dcterms:modified>
  <cp:revision>4</cp:revision>
  <dc:subject/>
  <dc:title/>
</cp:coreProperties>
</file>