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da2ffd268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da2ffd268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da2ffd268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da2ffd268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da2ffd268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da2ffd268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da2ffd268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da2ffd268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da2ffd268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da2ffd268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da2ffd268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da2ffd268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Kosiak/DevOps_online_Zaporizhzhya_2021Q1.git" TargetMode="External"/><Relationship Id="rId4" Type="http://schemas.openxmlformats.org/officeDocument/2006/relationships/hyperlink" Target="https://github.com/DKosiak/EPAM_FT_2021Q1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EPAM DevOps PROJECT (Spring 2021)</a:t>
            </a:r>
            <a:endParaRPr sz="35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Simple CI\CD chain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638" y="1583911"/>
            <a:ext cx="2026087" cy="87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3400" y="2198025"/>
            <a:ext cx="671600" cy="9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3950" y="1135725"/>
            <a:ext cx="838900" cy="8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5450" y="2898350"/>
            <a:ext cx="2993525" cy="224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9170" y="2808587"/>
            <a:ext cx="838900" cy="87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311700" y="539725"/>
            <a:ext cx="31371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Steps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70900" y="1234678"/>
            <a:ext cx="4242600" cy="23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Create and Run AWS Instances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Install Ansible, write and run roles for deploying Jenkins and Apache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Configure Jenkins for CI\CD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Put Landing page on GitHub and check result on Apache Server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375375" y="169075"/>
            <a:ext cx="77397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Instances and configure it</a:t>
            </a:r>
            <a:endParaRPr sz="3500">
              <a:solidFill>
                <a:schemeClr val="dk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25" y="1257750"/>
            <a:ext cx="5109075" cy="1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25" y="804863"/>
            <a:ext cx="18859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50" y="4073400"/>
            <a:ext cx="4764165" cy="9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2750" y="2964975"/>
            <a:ext cx="5011251" cy="9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725" y="2257225"/>
            <a:ext cx="6275800" cy="17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ctrTitle"/>
          </p:nvPr>
        </p:nvSpPr>
        <p:spPr>
          <a:xfrm>
            <a:off x="235500" y="539725"/>
            <a:ext cx="8502600" cy="1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6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All changes done by Landing Page owner (by me) and pushed on GitHub will be seen on remote Web Server in pictures</a:t>
            </a:r>
            <a:endParaRPr b="1" sz="306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6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6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ctrTitle"/>
          </p:nvPr>
        </p:nvSpPr>
        <p:spPr>
          <a:xfrm>
            <a:off x="235500" y="539725"/>
            <a:ext cx="8502600" cy="1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6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WebHook push info to Jenkins, and it made new Build and push changes on Web server</a:t>
            </a:r>
            <a:endParaRPr b="1" sz="306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6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6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25" y="3191250"/>
            <a:ext cx="38671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200" y="2040625"/>
            <a:ext cx="3779266" cy="28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ctrTitle"/>
          </p:nvPr>
        </p:nvSpPr>
        <p:spPr>
          <a:xfrm>
            <a:off x="235500" y="539725"/>
            <a:ext cx="8502600" cy="1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6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As Result we will see Landing Page</a:t>
            </a:r>
            <a:endParaRPr b="1" sz="306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150" y="1521975"/>
            <a:ext cx="5962232" cy="28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ctrTitle"/>
          </p:nvPr>
        </p:nvSpPr>
        <p:spPr>
          <a:xfrm>
            <a:off x="235500" y="539725"/>
            <a:ext cx="8502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6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</a:t>
            </a:r>
            <a:endParaRPr b="1" sz="306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4572000" y="3944377"/>
            <a:ext cx="4242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Presentation made by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Dmytro Kosiak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 EPAM Spring DevOps 2021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749950" y="1273500"/>
            <a:ext cx="485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Home Tasks and Ansible configs  you can see on </a:t>
            </a:r>
            <a:r>
              <a:rPr lang="ru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Repository with Landing Page you can see via </a:t>
            </a:r>
            <a:r>
              <a:rPr lang="ru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