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handoutMasterIdLst>
    <p:handoutMasterId r:id="rId18"/>
  </p:handoutMasterIdLst>
  <p:sldIdLst>
    <p:sldId id="256" r:id="rId2"/>
    <p:sldId id="268" r:id="rId3"/>
    <p:sldId id="269" r:id="rId4"/>
    <p:sldId id="270" r:id="rId5"/>
    <p:sldId id="286" r:id="rId6"/>
    <p:sldId id="275" r:id="rId7"/>
    <p:sldId id="280" r:id="rId8"/>
    <p:sldId id="273" r:id="rId9"/>
    <p:sldId id="281" r:id="rId10"/>
    <p:sldId id="282" r:id="rId11"/>
    <p:sldId id="272" r:id="rId12"/>
    <p:sldId id="284" r:id="rId13"/>
    <p:sldId id="285" r:id="rId14"/>
    <p:sldId id="283" r:id="rId15"/>
    <p:sldId id="287" r:id="rId1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FC4CF"/>
    <a:srgbClr val="F1F1F1"/>
    <a:srgbClr val="6B52A2"/>
    <a:srgbClr val="3953A4"/>
    <a:srgbClr val="F58020"/>
    <a:srgbClr val="0F8140"/>
    <a:srgbClr val="1E497D"/>
    <a:srgbClr val="23A881"/>
    <a:srgbClr val="4BA6C1"/>
    <a:srgbClr val="8787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66" d="100"/>
          <a:sy n="66" d="100"/>
        </p:scale>
        <p:origin x="1232" y="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4" d="100"/>
          <a:sy n="54" d="100"/>
        </p:scale>
        <p:origin x="282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86D69E-4903-4E56-9A02-7589C40F1CB4}" type="datetimeFigureOut">
              <a:rPr lang="ru-RU" smtClean="0"/>
              <a:t>24.09.2018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37085C-9A0A-4B0A-A07E-AE2BA6573D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48201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19BDBE-4875-4168-9F83-C285ECB28F2D}" type="datetimeFigureOut">
              <a:rPr lang="ru-RU" smtClean="0"/>
              <a:t>24.09.2018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E1DDD-3AC9-405B-99CF-ABB983FC7E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1389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"/>
            <a:ext cx="9144000" cy="6858000"/>
          </a:xfrm>
          <a:prstGeom prst="rect">
            <a:avLst/>
          </a:prstGeom>
        </p:spPr>
      </p:pic>
      <p:sp>
        <p:nvSpPr>
          <p:cNvPr id="1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059544" y="4056709"/>
            <a:ext cx="7766404" cy="1788486"/>
          </a:xfrm>
          <a:prstGeom prst="rect">
            <a:avLst/>
          </a:prstGeom>
        </p:spPr>
        <p:txBody>
          <a:bodyPr anchor="b">
            <a:noAutofit/>
          </a:bodyPr>
          <a:lstStyle>
            <a:lvl1pPr algn="r">
              <a:defRPr sz="5800" b="1" baseline="0">
                <a:solidFill>
                  <a:schemeClr val="bg1"/>
                </a:solidFill>
                <a:latin typeface="HelveticaNeueCyr" panose="02000503040000020004" pitchFamily="50" charset="-52"/>
              </a:defRPr>
            </a:lvl1pPr>
          </a:lstStyle>
          <a:p>
            <a:r>
              <a:rPr lang="ru-RU" dirty="0" smtClean="0"/>
              <a:t>Напишите название своего предмета</a:t>
            </a:r>
            <a:endParaRPr lang="ru-RU" dirty="0"/>
          </a:p>
        </p:txBody>
      </p:sp>
      <p:sp>
        <p:nvSpPr>
          <p:cNvPr id="13" name="Текст 9"/>
          <p:cNvSpPr>
            <a:spLocks noGrp="1"/>
          </p:cNvSpPr>
          <p:nvPr>
            <p:ph type="body" sz="quarter" idx="10" hasCustomPrompt="1"/>
          </p:nvPr>
        </p:nvSpPr>
        <p:spPr>
          <a:xfrm>
            <a:off x="6191689" y="6289355"/>
            <a:ext cx="2634258" cy="47662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r">
              <a:buNone/>
              <a:defRPr sz="2400" b="0">
                <a:solidFill>
                  <a:schemeClr val="tx1">
                    <a:lumMod val="85000"/>
                    <a:lumOff val="15000"/>
                  </a:schemeClr>
                </a:solidFill>
                <a:latin typeface="HelveticaNeueCyr" panose="02000503040000020004" pitchFamily="50" charset="-52"/>
              </a:defRPr>
            </a:lvl1pPr>
          </a:lstStyle>
          <a:p>
            <a:pPr lvl="0"/>
            <a:r>
              <a:rPr lang="ru-RU" dirty="0" smtClean="0"/>
              <a:t>Как вас зовут?</a:t>
            </a:r>
            <a:endParaRPr lang="ru-RU" dirty="0"/>
          </a:p>
        </p:txBody>
      </p:sp>
      <p:sp>
        <p:nvSpPr>
          <p:cNvPr id="16" name="Текст 9"/>
          <p:cNvSpPr>
            <a:spLocks noGrp="1"/>
          </p:cNvSpPr>
          <p:nvPr>
            <p:ph type="body" sz="quarter" idx="11" hasCustomPrompt="1"/>
          </p:nvPr>
        </p:nvSpPr>
        <p:spPr>
          <a:xfrm>
            <a:off x="6745935" y="3445090"/>
            <a:ext cx="2080012" cy="47662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r">
              <a:buNone/>
              <a:defRPr sz="2531" baseline="0">
                <a:solidFill>
                  <a:schemeClr val="tx1">
                    <a:lumMod val="85000"/>
                    <a:lumOff val="15000"/>
                  </a:schemeClr>
                </a:solidFill>
                <a:latin typeface="HelveticaNeueCyr" panose="02000503040000020004" pitchFamily="50" charset="-52"/>
              </a:defRPr>
            </a:lvl1pPr>
          </a:lstStyle>
          <a:p>
            <a:pPr lvl="0"/>
            <a:r>
              <a:rPr lang="ru-RU" dirty="0" smtClean="0"/>
              <a:t>Занятие №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957385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люсы и минус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292147" y="258971"/>
            <a:ext cx="7514725" cy="86898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812" b="1">
                <a:solidFill>
                  <a:schemeClr val="accent1"/>
                </a:solidFill>
                <a:latin typeface="HelveticaNeueCyr" panose="02000503040000020004" pitchFamily="50" charset="-52"/>
              </a:defRPr>
            </a:lvl1pPr>
          </a:lstStyle>
          <a:p>
            <a:r>
              <a:rPr lang="ru-RU" dirty="0" smtClean="0"/>
              <a:t>В заголовке старайтесь указать </a:t>
            </a:r>
            <a:br>
              <a:rPr lang="ru-RU" dirty="0" smtClean="0"/>
            </a:br>
            <a:r>
              <a:rPr lang="ru-RU" dirty="0" smtClean="0"/>
              <a:t>основную мысль слайда</a:t>
            </a:r>
            <a:endParaRPr lang="ru-RU" dirty="0"/>
          </a:p>
        </p:txBody>
      </p:sp>
      <p:cxnSp>
        <p:nvCxnSpPr>
          <p:cNvPr id="4" name="Прямая соединительная линия 3"/>
          <p:cNvCxnSpPr>
            <a:endCxn id="7" idx="2"/>
          </p:cNvCxnSpPr>
          <p:nvPr userDrawn="1"/>
        </p:nvCxnSpPr>
        <p:spPr>
          <a:xfrm>
            <a:off x="292145" y="1222140"/>
            <a:ext cx="7514727" cy="4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1" t="-2910" r="82644"/>
          <a:stretch/>
        </p:blipFill>
        <p:spPr>
          <a:xfrm>
            <a:off x="8310050" y="118566"/>
            <a:ext cx="609600" cy="1009392"/>
          </a:xfrm>
          <a:prstGeom prst="rect">
            <a:avLst/>
          </a:prstGeom>
        </p:spPr>
      </p:pic>
      <p:sp>
        <p:nvSpPr>
          <p:cNvPr id="7" name="Овал 6"/>
          <p:cNvSpPr/>
          <p:nvPr userDrawn="1"/>
        </p:nvSpPr>
        <p:spPr>
          <a:xfrm>
            <a:off x="7806872" y="1179479"/>
            <a:ext cx="86178" cy="861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единительная линия 8"/>
          <p:cNvCxnSpPr/>
          <p:nvPr userDrawn="1"/>
        </p:nvCxnSpPr>
        <p:spPr>
          <a:xfrm flipV="1">
            <a:off x="7859672" y="819150"/>
            <a:ext cx="517566" cy="4029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4"/>
          <p:cNvSpPr>
            <a:spLocks noGrp="1"/>
          </p:cNvSpPr>
          <p:nvPr>
            <p:ph type="body" sz="quarter" idx="13" hasCustomPrompt="1"/>
          </p:nvPr>
        </p:nvSpPr>
        <p:spPr>
          <a:xfrm>
            <a:off x="611461" y="1596531"/>
            <a:ext cx="3207516" cy="4533503"/>
          </a:xfrm>
          <a:prstGeom prst="rect">
            <a:avLst/>
          </a:prstGeom>
        </p:spPr>
        <p:txBody>
          <a:bodyPr anchor="t"/>
          <a:lstStyle>
            <a:lvl1pPr marL="285744" indent="-285744">
              <a:lnSpc>
                <a:spcPct val="90000"/>
              </a:lnSpc>
              <a:buFontTx/>
              <a:buBlip>
                <a:blip r:embed="rId3"/>
              </a:buBlip>
              <a:defRPr sz="2200" b="0" baseline="0">
                <a:latin typeface="+mn-lt"/>
              </a:defRPr>
            </a:lvl1pPr>
            <a:lvl2pPr marL="355591" indent="0">
              <a:lnSpc>
                <a:spcPct val="90000"/>
              </a:lnSpc>
              <a:buFont typeface="Wingdings" panose="05000000000000000000" pitchFamily="2" charset="2"/>
              <a:buNone/>
              <a:defRPr sz="1600" b="1">
                <a:latin typeface="PF Isotext Pro" panose="02000500000000020004" pitchFamily="2" charset="0"/>
              </a:defRPr>
            </a:lvl2pPr>
            <a:lvl3pPr marL="723882" indent="0">
              <a:lnSpc>
                <a:spcPct val="90000"/>
              </a:lnSpc>
              <a:buFont typeface="Wingdings" panose="05000000000000000000" pitchFamily="2" charset="2"/>
              <a:buNone/>
              <a:defRPr sz="1400" b="1">
                <a:latin typeface="PF Isotext Pro" panose="02000500000000020004" pitchFamily="2" charset="0"/>
              </a:defRPr>
            </a:lvl3pPr>
            <a:lvl4pPr marL="1079473" indent="0">
              <a:lnSpc>
                <a:spcPct val="90000"/>
              </a:lnSpc>
              <a:buFont typeface="Wingdings" panose="05000000000000000000" pitchFamily="2" charset="2"/>
              <a:buNone/>
              <a:defRPr sz="1400" b="1">
                <a:latin typeface="PF Isotext Pro" panose="02000500000000020004" pitchFamily="2" charset="0"/>
              </a:defRPr>
            </a:lvl4pPr>
            <a:lvl5pPr marL="1435064" indent="0">
              <a:lnSpc>
                <a:spcPct val="90000"/>
              </a:lnSpc>
              <a:buFont typeface="Wingdings" panose="05000000000000000000" pitchFamily="2" charset="2"/>
              <a:buNone/>
              <a:defRPr sz="1400" b="1">
                <a:latin typeface="PF Isotext Pro" panose="02000500000000020004" pitchFamily="2" charset="0"/>
              </a:defRPr>
            </a:lvl5pPr>
          </a:lstStyle>
          <a:p>
            <a:pPr lvl="0"/>
            <a:r>
              <a:rPr lang="ru-RU" dirty="0" smtClean="0"/>
              <a:t>Здесь вы можете указать преимущества</a:t>
            </a:r>
          </a:p>
        </p:txBody>
      </p:sp>
      <p:sp>
        <p:nvSpPr>
          <p:cNvPr id="15" name="Текст 4"/>
          <p:cNvSpPr>
            <a:spLocks noGrp="1"/>
          </p:cNvSpPr>
          <p:nvPr>
            <p:ph type="body" sz="quarter" idx="14" hasCustomPrompt="1"/>
          </p:nvPr>
        </p:nvSpPr>
        <p:spPr>
          <a:xfrm>
            <a:off x="4931671" y="1596531"/>
            <a:ext cx="3207516" cy="4533503"/>
          </a:xfrm>
          <a:prstGeom prst="rect">
            <a:avLst/>
          </a:prstGeom>
        </p:spPr>
        <p:txBody>
          <a:bodyPr anchor="t"/>
          <a:lstStyle>
            <a:lvl1pPr marL="285744" indent="-285744">
              <a:lnSpc>
                <a:spcPct val="90000"/>
              </a:lnSpc>
              <a:buFontTx/>
              <a:buBlip>
                <a:blip r:embed="rId4"/>
              </a:buBlip>
              <a:defRPr sz="2200" b="0" baseline="0">
                <a:latin typeface="+mn-lt"/>
              </a:defRPr>
            </a:lvl1pPr>
            <a:lvl2pPr marL="355591" indent="0">
              <a:lnSpc>
                <a:spcPct val="90000"/>
              </a:lnSpc>
              <a:buFont typeface="Wingdings" panose="05000000000000000000" pitchFamily="2" charset="2"/>
              <a:buNone/>
              <a:defRPr sz="1600" b="1">
                <a:latin typeface="PF Isotext Pro" panose="02000500000000020004" pitchFamily="2" charset="0"/>
              </a:defRPr>
            </a:lvl2pPr>
            <a:lvl3pPr marL="723882" indent="0">
              <a:lnSpc>
                <a:spcPct val="90000"/>
              </a:lnSpc>
              <a:buFont typeface="Wingdings" panose="05000000000000000000" pitchFamily="2" charset="2"/>
              <a:buNone/>
              <a:defRPr sz="1400" b="1">
                <a:latin typeface="PF Isotext Pro" panose="02000500000000020004" pitchFamily="2" charset="0"/>
              </a:defRPr>
            </a:lvl3pPr>
            <a:lvl4pPr marL="1079473" indent="0">
              <a:lnSpc>
                <a:spcPct val="90000"/>
              </a:lnSpc>
              <a:buFont typeface="Wingdings" panose="05000000000000000000" pitchFamily="2" charset="2"/>
              <a:buNone/>
              <a:defRPr sz="1400" b="1">
                <a:latin typeface="PF Isotext Pro" panose="02000500000000020004" pitchFamily="2" charset="0"/>
              </a:defRPr>
            </a:lvl4pPr>
            <a:lvl5pPr marL="1435064" indent="0">
              <a:lnSpc>
                <a:spcPct val="90000"/>
              </a:lnSpc>
              <a:buFont typeface="Wingdings" panose="05000000000000000000" pitchFamily="2" charset="2"/>
              <a:buNone/>
              <a:defRPr sz="1400" b="1">
                <a:latin typeface="PF Isotext Pro" panose="02000500000000020004" pitchFamily="2" charset="0"/>
              </a:defRPr>
            </a:lvl5pPr>
          </a:lstStyle>
          <a:p>
            <a:pPr lvl="0"/>
            <a:r>
              <a:rPr lang="ru-RU" dirty="0" smtClean="0"/>
              <a:t>А здесь поговорить про недостатки</a:t>
            </a:r>
          </a:p>
        </p:txBody>
      </p:sp>
      <p:cxnSp>
        <p:nvCxnSpPr>
          <p:cNvPr id="16" name="Прямая соединительная линия 15"/>
          <p:cNvCxnSpPr/>
          <p:nvPr userDrawn="1"/>
        </p:nvCxnSpPr>
        <p:spPr>
          <a:xfrm>
            <a:off x="4324117" y="1596571"/>
            <a:ext cx="0" cy="4533463"/>
          </a:xfrm>
          <a:prstGeom prst="line">
            <a:avLst/>
          </a:prstGeom>
          <a:ln w="19050">
            <a:solidFill>
              <a:srgbClr val="4BA6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Овал 10"/>
          <p:cNvSpPr/>
          <p:nvPr userDrawn="1"/>
        </p:nvSpPr>
        <p:spPr>
          <a:xfrm rot="3544514">
            <a:off x="8921296" y="6231424"/>
            <a:ext cx="86178" cy="8617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2" name="Прямая соединительная линия 11"/>
          <p:cNvCxnSpPr/>
          <p:nvPr userDrawn="1"/>
        </p:nvCxnSpPr>
        <p:spPr>
          <a:xfrm flipH="1">
            <a:off x="8821763" y="6282624"/>
            <a:ext cx="128928" cy="18589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Группа 12"/>
          <p:cNvGrpSpPr/>
          <p:nvPr userDrawn="1"/>
        </p:nvGrpSpPr>
        <p:grpSpPr>
          <a:xfrm rot="20999267">
            <a:off x="8032819" y="6259777"/>
            <a:ext cx="555784" cy="517566"/>
            <a:chOff x="8069789" y="6026134"/>
            <a:chExt cx="555784" cy="517566"/>
          </a:xfrm>
          <a:solidFill>
            <a:schemeClr val="bg1">
              <a:lumMod val="75000"/>
            </a:schemeClr>
          </a:solidFill>
        </p:grpSpPr>
        <p:sp>
          <p:nvSpPr>
            <p:cNvPr id="18" name="Овал 17"/>
            <p:cNvSpPr/>
            <p:nvPr userDrawn="1"/>
          </p:nvSpPr>
          <p:spPr>
            <a:xfrm rot="3544514">
              <a:off x="8069789" y="6115273"/>
              <a:ext cx="86178" cy="86178"/>
            </a:xfrm>
            <a:prstGeom prst="ellipse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9" name="Прямая соединительная линия 18"/>
            <p:cNvCxnSpPr/>
            <p:nvPr userDrawn="1"/>
          </p:nvCxnSpPr>
          <p:spPr>
            <a:xfrm rot="3544514" flipV="1">
              <a:off x="8165295" y="6083421"/>
              <a:ext cx="517566" cy="402991"/>
            </a:xfrm>
            <a:prstGeom prst="line">
              <a:avLst/>
            </a:prstGeom>
            <a:grp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Овал 19"/>
          <p:cNvSpPr/>
          <p:nvPr userDrawn="1"/>
        </p:nvSpPr>
        <p:spPr>
          <a:xfrm rot="3544514">
            <a:off x="8621075" y="6435773"/>
            <a:ext cx="273436" cy="27343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  <a:latin typeface="HelveticaNeueCyr" panose="02000503040000020004" pitchFamily="50" charset="-52"/>
              </a:defRPr>
            </a:lvl1pPr>
          </a:lstStyle>
          <a:p>
            <a:fld id="{1408683E-08AF-4C3A-BE40-2D9C57A20CF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001962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вертикальных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292147" y="258971"/>
            <a:ext cx="7514725" cy="86898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812" b="1">
                <a:solidFill>
                  <a:schemeClr val="accent1"/>
                </a:solidFill>
                <a:latin typeface="HelveticaNeueCyr" panose="02000503040000020004" pitchFamily="50" charset="-52"/>
              </a:defRPr>
            </a:lvl1pPr>
          </a:lstStyle>
          <a:p>
            <a:r>
              <a:rPr lang="ru-RU" dirty="0" smtClean="0"/>
              <a:t>В заголовке старайтесь указать </a:t>
            </a:r>
            <a:br>
              <a:rPr lang="ru-RU" dirty="0" smtClean="0"/>
            </a:br>
            <a:r>
              <a:rPr lang="ru-RU" dirty="0" smtClean="0"/>
              <a:t>основную мысль слайда</a:t>
            </a:r>
            <a:endParaRPr lang="ru-RU" dirty="0"/>
          </a:p>
        </p:txBody>
      </p:sp>
      <p:cxnSp>
        <p:nvCxnSpPr>
          <p:cNvPr id="4" name="Прямая соединительная линия 3"/>
          <p:cNvCxnSpPr>
            <a:endCxn id="7" idx="2"/>
          </p:cNvCxnSpPr>
          <p:nvPr userDrawn="1"/>
        </p:nvCxnSpPr>
        <p:spPr>
          <a:xfrm>
            <a:off x="292145" y="1222140"/>
            <a:ext cx="7514727" cy="4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1" t="-2910" r="82644"/>
          <a:stretch/>
        </p:blipFill>
        <p:spPr>
          <a:xfrm>
            <a:off x="8310050" y="118566"/>
            <a:ext cx="609600" cy="1009392"/>
          </a:xfrm>
          <a:prstGeom prst="rect">
            <a:avLst/>
          </a:prstGeom>
        </p:spPr>
      </p:pic>
      <p:sp>
        <p:nvSpPr>
          <p:cNvPr id="7" name="Овал 6"/>
          <p:cNvSpPr/>
          <p:nvPr userDrawn="1"/>
        </p:nvSpPr>
        <p:spPr>
          <a:xfrm>
            <a:off x="7806872" y="1179479"/>
            <a:ext cx="86178" cy="861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единительная линия 8"/>
          <p:cNvCxnSpPr/>
          <p:nvPr userDrawn="1"/>
        </p:nvCxnSpPr>
        <p:spPr>
          <a:xfrm flipV="1">
            <a:off x="7859672" y="819150"/>
            <a:ext cx="517566" cy="4029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Объект 2"/>
          <p:cNvSpPr>
            <a:spLocks noGrp="1"/>
          </p:cNvSpPr>
          <p:nvPr>
            <p:ph sz="quarter" idx="14"/>
          </p:nvPr>
        </p:nvSpPr>
        <p:spPr>
          <a:xfrm>
            <a:off x="625975" y="1596958"/>
            <a:ext cx="3646174" cy="4499042"/>
          </a:xfrm>
          <a:prstGeom prst="rect">
            <a:avLst/>
          </a:prstGeom>
        </p:spPr>
        <p:txBody>
          <a:bodyPr anchor="t"/>
          <a:lstStyle>
            <a:lvl1pPr>
              <a:defRPr lang="ru-RU" sz="2400" b="0" dirty="0" smtClean="0">
                <a:latin typeface="+mn-lt"/>
              </a:defRPr>
            </a:lvl1pPr>
            <a:lvl2pPr>
              <a:defRPr lang="ru-RU" sz="2200" b="0" dirty="0" smtClean="0">
                <a:latin typeface="+mn-lt"/>
              </a:defRPr>
            </a:lvl2pPr>
            <a:lvl3pPr>
              <a:defRPr lang="ru-RU" sz="1800" b="0" dirty="0" smtClean="0">
                <a:latin typeface="+mn-lt"/>
              </a:defRPr>
            </a:lvl3pPr>
            <a:lvl4pPr>
              <a:defRPr lang="ru-RU" b="0" dirty="0" smtClean="0">
                <a:latin typeface="+mn-lt"/>
              </a:defRPr>
            </a:lvl4pPr>
            <a:lvl5pPr>
              <a:defRPr lang="ru-RU" b="0" dirty="0">
                <a:latin typeface="+mn-lt"/>
              </a:defRPr>
            </a:lvl5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  <a:p>
            <a:pPr marL="0" lvl="1" indent="0">
              <a:buNone/>
            </a:pPr>
            <a:r>
              <a:rPr lang="ru-RU" smtClean="0"/>
              <a:t>Второй уровень</a:t>
            </a:r>
          </a:p>
          <a:p>
            <a:pPr marL="0" lvl="2" indent="0">
              <a:buNone/>
            </a:pPr>
            <a:r>
              <a:rPr lang="ru-RU" smtClean="0"/>
              <a:t>Третий уровень</a:t>
            </a:r>
          </a:p>
          <a:p>
            <a:pPr marL="0" lvl="3" indent="0">
              <a:buNone/>
            </a:pPr>
            <a:r>
              <a:rPr lang="ru-RU" smtClean="0"/>
              <a:t>Четвертый уровень</a:t>
            </a:r>
          </a:p>
          <a:p>
            <a:pPr marL="0" lvl="4" indent="0">
              <a:buNone/>
            </a:pPr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18" name="Объект 2"/>
          <p:cNvSpPr>
            <a:spLocks noGrp="1"/>
          </p:cNvSpPr>
          <p:nvPr>
            <p:ph sz="quarter" idx="15"/>
          </p:nvPr>
        </p:nvSpPr>
        <p:spPr>
          <a:xfrm>
            <a:off x="4554397" y="1596958"/>
            <a:ext cx="3646174" cy="4499042"/>
          </a:xfrm>
          <a:prstGeom prst="rect">
            <a:avLst/>
          </a:prstGeom>
        </p:spPr>
        <p:txBody>
          <a:bodyPr anchor="t"/>
          <a:lstStyle>
            <a:lvl1pPr>
              <a:defRPr lang="ru-RU" sz="2400" b="0" dirty="0" smtClean="0">
                <a:latin typeface="+mn-lt"/>
              </a:defRPr>
            </a:lvl1pPr>
            <a:lvl2pPr>
              <a:defRPr lang="ru-RU" sz="2200" b="0" dirty="0" smtClean="0">
                <a:latin typeface="+mn-lt"/>
              </a:defRPr>
            </a:lvl2pPr>
            <a:lvl3pPr>
              <a:defRPr lang="ru-RU" sz="1800" b="0" dirty="0" smtClean="0">
                <a:latin typeface="+mn-lt"/>
              </a:defRPr>
            </a:lvl3pPr>
            <a:lvl4pPr>
              <a:defRPr lang="ru-RU" b="0" dirty="0" smtClean="0">
                <a:latin typeface="+mn-lt"/>
              </a:defRPr>
            </a:lvl4pPr>
            <a:lvl5pPr>
              <a:defRPr lang="ru-RU" b="0" dirty="0">
                <a:latin typeface="+mn-lt"/>
              </a:defRPr>
            </a:lvl5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  <a:p>
            <a:pPr marL="0" lvl="1" indent="0">
              <a:buNone/>
            </a:pPr>
            <a:r>
              <a:rPr lang="ru-RU" smtClean="0"/>
              <a:t>Второй уровень</a:t>
            </a:r>
          </a:p>
          <a:p>
            <a:pPr marL="0" lvl="2" indent="0">
              <a:buNone/>
            </a:pPr>
            <a:r>
              <a:rPr lang="ru-RU" smtClean="0"/>
              <a:t>Третий уровень</a:t>
            </a:r>
          </a:p>
          <a:p>
            <a:pPr marL="0" lvl="3" indent="0">
              <a:buNone/>
            </a:pPr>
            <a:r>
              <a:rPr lang="ru-RU" smtClean="0"/>
              <a:t>Четвертый уровень</a:t>
            </a:r>
          </a:p>
          <a:p>
            <a:pPr marL="0" lvl="4" indent="0">
              <a:buNone/>
            </a:pPr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10" name="Овал 9"/>
          <p:cNvSpPr/>
          <p:nvPr userDrawn="1"/>
        </p:nvSpPr>
        <p:spPr>
          <a:xfrm rot="3544514">
            <a:off x="8921296" y="6231424"/>
            <a:ext cx="86178" cy="8617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" name="Прямая соединительная линия 10"/>
          <p:cNvCxnSpPr/>
          <p:nvPr userDrawn="1"/>
        </p:nvCxnSpPr>
        <p:spPr>
          <a:xfrm flipH="1">
            <a:off x="8821763" y="6282624"/>
            <a:ext cx="128928" cy="18589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Группа 11"/>
          <p:cNvGrpSpPr/>
          <p:nvPr userDrawn="1"/>
        </p:nvGrpSpPr>
        <p:grpSpPr>
          <a:xfrm rot="20999267">
            <a:off x="8032819" y="6259777"/>
            <a:ext cx="555784" cy="517566"/>
            <a:chOff x="8069789" y="6026134"/>
            <a:chExt cx="555784" cy="517566"/>
          </a:xfrm>
          <a:solidFill>
            <a:schemeClr val="bg1">
              <a:lumMod val="75000"/>
            </a:schemeClr>
          </a:solidFill>
        </p:grpSpPr>
        <p:sp>
          <p:nvSpPr>
            <p:cNvPr id="14" name="Овал 13"/>
            <p:cNvSpPr/>
            <p:nvPr userDrawn="1"/>
          </p:nvSpPr>
          <p:spPr>
            <a:xfrm rot="3544514">
              <a:off x="8069789" y="6115273"/>
              <a:ext cx="86178" cy="86178"/>
            </a:xfrm>
            <a:prstGeom prst="ellipse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5" name="Прямая соединительная линия 14"/>
            <p:cNvCxnSpPr/>
            <p:nvPr userDrawn="1"/>
          </p:nvCxnSpPr>
          <p:spPr>
            <a:xfrm rot="3544514" flipV="1">
              <a:off x="8165295" y="6083421"/>
              <a:ext cx="517566" cy="402991"/>
            </a:xfrm>
            <a:prstGeom prst="line">
              <a:avLst/>
            </a:prstGeom>
            <a:grp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Овал 15"/>
          <p:cNvSpPr/>
          <p:nvPr userDrawn="1"/>
        </p:nvSpPr>
        <p:spPr>
          <a:xfrm rot="3544514">
            <a:off x="8621075" y="6435773"/>
            <a:ext cx="273436" cy="27343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  <a:latin typeface="HelveticaNeueCyr" panose="02000503040000020004" pitchFamily="50" charset="-52"/>
              </a:defRPr>
            </a:lvl1pPr>
          </a:lstStyle>
          <a:p>
            <a:fld id="{1408683E-08AF-4C3A-BE40-2D9C57A20CF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075980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292147" y="258971"/>
            <a:ext cx="7514725" cy="86898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812" b="1">
                <a:solidFill>
                  <a:schemeClr val="accent1"/>
                </a:solidFill>
                <a:latin typeface="HelveticaNeueCyr" panose="02000503040000020004" pitchFamily="50" charset="-52"/>
              </a:defRPr>
            </a:lvl1pPr>
          </a:lstStyle>
          <a:p>
            <a:r>
              <a:rPr lang="ru-RU" dirty="0" smtClean="0"/>
              <a:t>В заголовке старайтесь указать </a:t>
            </a:r>
            <a:br>
              <a:rPr lang="ru-RU" dirty="0" smtClean="0"/>
            </a:br>
            <a:r>
              <a:rPr lang="ru-RU" dirty="0" smtClean="0"/>
              <a:t>основную мысль слайда</a:t>
            </a:r>
            <a:endParaRPr lang="ru-RU" dirty="0"/>
          </a:p>
        </p:txBody>
      </p:sp>
      <p:cxnSp>
        <p:nvCxnSpPr>
          <p:cNvPr id="4" name="Прямая соединительная линия 3"/>
          <p:cNvCxnSpPr>
            <a:endCxn id="7" idx="2"/>
          </p:cNvCxnSpPr>
          <p:nvPr userDrawn="1"/>
        </p:nvCxnSpPr>
        <p:spPr>
          <a:xfrm>
            <a:off x="292145" y="1222140"/>
            <a:ext cx="7514727" cy="4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1" t="-2910" r="82644"/>
          <a:stretch/>
        </p:blipFill>
        <p:spPr>
          <a:xfrm>
            <a:off x="8310050" y="118566"/>
            <a:ext cx="609600" cy="1009392"/>
          </a:xfrm>
          <a:prstGeom prst="rect">
            <a:avLst/>
          </a:prstGeom>
        </p:spPr>
      </p:pic>
      <p:sp>
        <p:nvSpPr>
          <p:cNvPr id="7" name="Овал 6"/>
          <p:cNvSpPr/>
          <p:nvPr userDrawn="1"/>
        </p:nvSpPr>
        <p:spPr>
          <a:xfrm>
            <a:off x="7806872" y="1179479"/>
            <a:ext cx="86178" cy="861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единительная линия 8"/>
          <p:cNvCxnSpPr/>
          <p:nvPr userDrawn="1"/>
        </p:nvCxnSpPr>
        <p:spPr>
          <a:xfrm flipV="1">
            <a:off x="7859672" y="819150"/>
            <a:ext cx="517566" cy="4029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Овал 7"/>
          <p:cNvSpPr/>
          <p:nvPr userDrawn="1"/>
        </p:nvSpPr>
        <p:spPr>
          <a:xfrm rot="3544514">
            <a:off x="8921296" y="6231424"/>
            <a:ext cx="86178" cy="8617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0" name="Прямая соединительная линия 9"/>
          <p:cNvCxnSpPr/>
          <p:nvPr userDrawn="1"/>
        </p:nvCxnSpPr>
        <p:spPr>
          <a:xfrm flipH="1">
            <a:off x="8821763" y="6282624"/>
            <a:ext cx="128928" cy="18589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Группа 10"/>
          <p:cNvGrpSpPr/>
          <p:nvPr userDrawn="1"/>
        </p:nvGrpSpPr>
        <p:grpSpPr>
          <a:xfrm rot="20999267">
            <a:off x="8032819" y="6259777"/>
            <a:ext cx="555784" cy="517566"/>
            <a:chOff x="8069789" y="6026134"/>
            <a:chExt cx="555784" cy="517566"/>
          </a:xfrm>
          <a:solidFill>
            <a:schemeClr val="bg1">
              <a:lumMod val="75000"/>
            </a:schemeClr>
          </a:solidFill>
        </p:grpSpPr>
        <p:sp>
          <p:nvSpPr>
            <p:cNvPr id="12" name="Овал 11"/>
            <p:cNvSpPr/>
            <p:nvPr userDrawn="1"/>
          </p:nvSpPr>
          <p:spPr>
            <a:xfrm rot="3544514">
              <a:off x="8069789" y="6115273"/>
              <a:ext cx="86178" cy="86178"/>
            </a:xfrm>
            <a:prstGeom prst="ellipse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3" name="Прямая соединительная линия 12"/>
            <p:cNvCxnSpPr/>
            <p:nvPr userDrawn="1"/>
          </p:nvCxnSpPr>
          <p:spPr>
            <a:xfrm rot="3544514" flipV="1">
              <a:off x="8165295" y="6083421"/>
              <a:ext cx="517566" cy="402991"/>
            </a:xfrm>
            <a:prstGeom prst="line">
              <a:avLst/>
            </a:prstGeom>
            <a:grp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Овал 13"/>
          <p:cNvSpPr/>
          <p:nvPr userDrawn="1"/>
        </p:nvSpPr>
        <p:spPr>
          <a:xfrm rot="3544514">
            <a:off x="8621075" y="6435773"/>
            <a:ext cx="273436" cy="27343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  <a:latin typeface="HelveticaNeueCyr" panose="02000503040000020004" pitchFamily="50" charset="-52"/>
              </a:defRPr>
            </a:lvl1pPr>
          </a:lstStyle>
          <a:p>
            <a:fld id="{1408683E-08AF-4C3A-BE40-2D9C57A20CF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725470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1" t="-2910" r="82644"/>
          <a:stretch/>
        </p:blipFill>
        <p:spPr>
          <a:xfrm>
            <a:off x="8310050" y="118566"/>
            <a:ext cx="609600" cy="1009392"/>
          </a:xfrm>
          <a:prstGeom prst="rect">
            <a:avLst/>
          </a:prstGeom>
        </p:spPr>
      </p:pic>
      <p:sp>
        <p:nvSpPr>
          <p:cNvPr id="4" name="Овал 3"/>
          <p:cNvSpPr/>
          <p:nvPr userDrawn="1"/>
        </p:nvSpPr>
        <p:spPr>
          <a:xfrm rot="3544514">
            <a:off x="8921296" y="6231424"/>
            <a:ext cx="86178" cy="8617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" name="Прямая соединительная линия 5"/>
          <p:cNvCxnSpPr/>
          <p:nvPr userDrawn="1"/>
        </p:nvCxnSpPr>
        <p:spPr>
          <a:xfrm flipH="1">
            <a:off x="8821763" y="6282624"/>
            <a:ext cx="128928" cy="18589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Группа 6"/>
          <p:cNvGrpSpPr/>
          <p:nvPr userDrawn="1"/>
        </p:nvGrpSpPr>
        <p:grpSpPr>
          <a:xfrm rot="20999267">
            <a:off x="8032819" y="6259777"/>
            <a:ext cx="555784" cy="517566"/>
            <a:chOff x="8069789" y="6026134"/>
            <a:chExt cx="555784" cy="517566"/>
          </a:xfrm>
          <a:solidFill>
            <a:schemeClr val="bg1">
              <a:lumMod val="75000"/>
            </a:schemeClr>
          </a:solidFill>
        </p:grpSpPr>
        <p:sp>
          <p:nvSpPr>
            <p:cNvPr id="8" name="Овал 7"/>
            <p:cNvSpPr/>
            <p:nvPr userDrawn="1"/>
          </p:nvSpPr>
          <p:spPr>
            <a:xfrm rot="3544514">
              <a:off x="8069789" y="6115273"/>
              <a:ext cx="86178" cy="86178"/>
            </a:xfrm>
            <a:prstGeom prst="ellipse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9" name="Прямая соединительная линия 8"/>
            <p:cNvCxnSpPr/>
            <p:nvPr userDrawn="1"/>
          </p:nvCxnSpPr>
          <p:spPr>
            <a:xfrm rot="3544514" flipV="1">
              <a:off x="8165295" y="6083421"/>
              <a:ext cx="517566" cy="402991"/>
            </a:xfrm>
            <a:prstGeom prst="line">
              <a:avLst/>
            </a:prstGeom>
            <a:grp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Овал 9"/>
          <p:cNvSpPr/>
          <p:nvPr userDrawn="1"/>
        </p:nvSpPr>
        <p:spPr>
          <a:xfrm rot="3544514">
            <a:off x="8621075" y="6435773"/>
            <a:ext cx="273436" cy="27343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  <a:latin typeface="HelveticaNeueCyr" panose="02000503040000020004" pitchFamily="50" charset="-52"/>
              </a:defRPr>
            </a:lvl1pPr>
          </a:lstStyle>
          <a:p>
            <a:fld id="{1408683E-08AF-4C3A-BE40-2D9C57A20CF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9509168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омашнее зад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Текст 4"/>
          <p:cNvSpPr>
            <a:spLocks noGrp="1"/>
          </p:cNvSpPr>
          <p:nvPr>
            <p:ph type="body" sz="quarter" idx="10" hasCustomPrompt="1"/>
          </p:nvPr>
        </p:nvSpPr>
        <p:spPr>
          <a:xfrm>
            <a:off x="611460" y="1582444"/>
            <a:ext cx="7527727" cy="3221785"/>
          </a:xfrm>
          <a:prstGeom prst="rect">
            <a:avLst/>
          </a:prstGeom>
        </p:spPr>
        <p:txBody>
          <a:bodyPr anchor="t"/>
          <a:lstStyle>
            <a:lvl1pPr marL="342900" indent="-342900">
              <a:lnSpc>
                <a:spcPct val="90000"/>
              </a:lnSpc>
              <a:buFont typeface="Arial" panose="020B0604020202020204" pitchFamily="34" charset="0"/>
              <a:buChar char="•"/>
              <a:defRPr sz="2400" b="0">
                <a:latin typeface="HelveticaNeueCyr" panose="02000503040000020004" pitchFamily="50" charset="-52"/>
              </a:defRPr>
            </a:lvl1pPr>
            <a:lvl2pPr marL="533387" indent="-177796">
              <a:lnSpc>
                <a:spcPct val="90000"/>
              </a:lnSpc>
              <a:buFont typeface="Wingdings" panose="05000000000000000000" pitchFamily="2" charset="2"/>
              <a:buChar char="§"/>
              <a:defRPr sz="2200" b="0">
                <a:latin typeface="HelveticaNeueCyr" panose="02000503040000020004" pitchFamily="50" charset="-52"/>
              </a:defRPr>
            </a:lvl2pPr>
            <a:lvl3pPr marL="901677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 b="0">
                <a:latin typeface="HelveticaNeueCyr" panose="02000503040000020004" pitchFamily="50" charset="-52"/>
              </a:defRPr>
            </a:lvl3pPr>
            <a:lvl4pPr marL="1257269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 b="0">
                <a:latin typeface="HelveticaNeueCyr" panose="02000503040000020004" pitchFamily="50" charset="-52"/>
              </a:defRPr>
            </a:lvl4pPr>
            <a:lvl5pPr marL="1612860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 b="0">
                <a:latin typeface="HelveticaNeueCyr" panose="02000503040000020004" pitchFamily="50" charset="-52"/>
              </a:defRPr>
            </a:lvl5pPr>
          </a:lstStyle>
          <a:p>
            <a:pPr lvl="0"/>
            <a:r>
              <a:rPr lang="ru-RU" dirty="0" smtClean="0"/>
              <a:t>Не забывайте давать ссылки на полезные материалы, которые помогут студентам в выполнении заданий</a:t>
            </a:r>
          </a:p>
        </p:txBody>
      </p:sp>
      <p:cxnSp>
        <p:nvCxnSpPr>
          <p:cNvPr id="4" name="Прямая соединительная линия 3"/>
          <p:cNvCxnSpPr>
            <a:endCxn id="7" idx="2"/>
          </p:cNvCxnSpPr>
          <p:nvPr userDrawn="1"/>
        </p:nvCxnSpPr>
        <p:spPr>
          <a:xfrm>
            <a:off x="292145" y="1222140"/>
            <a:ext cx="7514727" cy="4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1" t="-2910" r="82644"/>
          <a:stretch/>
        </p:blipFill>
        <p:spPr>
          <a:xfrm>
            <a:off x="8310050" y="118566"/>
            <a:ext cx="609600" cy="1009392"/>
          </a:xfrm>
          <a:prstGeom prst="rect">
            <a:avLst/>
          </a:prstGeom>
        </p:spPr>
      </p:pic>
      <p:sp>
        <p:nvSpPr>
          <p:cNvPr id="7" name="Овал 6"/>
          <p:cNvSpPr/>
          <p:nvPr userDrawn="1"/>
        </p:nvSpPr>
        <p:spPr>
          <a:xfrm>
            <a:off x="7806872" y="1179479"/>
            <a:ext cx="86178" cy="861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единительная линия 8"/>
          <p:cNvCxnSpPr/>
          <p:nvPr userDrawn="1"/>
        </p:nvCxnSpPr>
        <p:spPr>
          <a:xfrm flipV="1">
            <a:off x="7859672" y="819150"/>
            <a:ext cx="517566" cy="4029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 userDrawn="1"/>
        </p:nvSpPr>
        <p:spPr>
          <a:xfrm>
            <a:off x="217354" y="465988"/>
            <a:ext cx="4099199" cy="481799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 defTabSz="914377">
              <a:lnSpc>
                <a:spcPct val="90000"/>
              </a:lnSpc>
              <a:spcBef>
                <a:spcPct val="0"/>
              </a:spcBef>
              <a:buNone/>
            </a:pPr>
            <a:r>
              <a:rPr lang="ru-RU" sz="2812" b="1" noProof="0" dirty="0" smtClean="0">
                <a:solidFill>
                  <a:schemeClr val="accent1"/>
                </a:solidFill>
                <a:latin typeface="HelveticaNeueCyr" panose="02000503040000020004" pitchFamily="50" charset="-52"/>
                <a:ea typeface="+mj-ea"/>
                <a:cs typeface="+mj-cs"/>
              </a:rPr>
              <a:t>Домашнее задание</a:t>
            </a:r>
            <a:r>
              <a:rPr lang="en-US" sz="2812" b="1" noProof="0" dirty="0" smtClean="0">
                <a:solidFill>
                  <a:schemeClr val="accent1"/>
                </a:solidFill>
                <a:latin typeface="HelveticaNeueCyr" panose="02000503040000020004" pitchFamily="50" charset="-52"/>
                <a:ea typeface="+mj-ea"/>
                <a:cs typeface="+mj-cs"/>
              </a:rPr>
              <a:t> </a:t>
            </a:r>
            <a:r>
              <a:rPr lang="ru-RU" sz="2812" b="1" noProof="0" dirty="0" smtClean="0">
                <a:solidFill>
                  <a:schemeClr val="accent1"/>
                </a:solidFill>
                <a:latin typeface="HelveticaNeueCyr" panose="02000503040000020004" pitchFamily="50" charset="-52"/>
                <a:ea typeface="+mj-ea"/>
                <a:cs typeface="+mj-cs"/>
              </a:rPr>
              <a:t>№</a:t>
            </a:r>
            <a:endParaRPr lang="ru-RU" sz="2812" b="1" dirty="0">
              <a:solidFill>
                <a:schemeClr val="accent1"/>
              </a:solidFill>
              <a:latin typeface="HelveticaNeueCyr" panose="02000503040000020004" pitchFamily="50" charset="-52"/>
              <a:ea typeface="+mj-ea"/>
              <a:cs typeface="+mj-cs"/>
            </a:endParaRPr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2" hasCustomPrompt="1"/>
          </p:nvPr>
        </p:nvSpPr>
        <p:spPr>
          <a:xfrm>
            <a:off x="4131177" y="427624"/>
            <a:ext cx="1406022" cy="47662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buNone/>
              <a:defRPr sz="4000" b="1" baseline="0">
                <a:solidFill>
                  <a:schemeClr val="accent1"/>
                </a:solidFill>
                <a:latin typeface="PF Isotext Pro" panose="02000500000000020004" pitchFamily="2" charset="0"/>
              </a:defRPr>
            </a:lvl1pPr>
          </a:lstStyle>
          <a:p>
            <a:pPr lvl="0"/>
            <a:r>
              <a:rPr lang="en-US" dirty="0" smtClean="0"/>
              <a:t>#</a:t>
            </a:r>
            <a:endParaRPr lang="ru-RU" dirty="0"/>
          </a:p>
        </p:txBody>
      </p:sp>
      <p:sp>
        <p:nvSpPr>
          <p:cNvPr id="12" name="Прямоугольник 11"/>
          <p:cNvSpPr/>
          <p:nvPr userDrawn="1"/>
        </p:nvSpPr>
        <p:spPr>
          <a:xfrm>
            <a:off x="611460" y="5001268"/>
            <a:ext cx="19194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ru-RU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</a:rPr>
              <a:t>Срок сдачи</a:t>
            </a:r>
            <a:endParaRPr lang="ru-RU" sz="1400" dirty="0">
              <a:latin typeface="+mn-lt"/>
            </a:endParaRPr>
          </a:p>
        </p:txBody>
      </p:sp>
      <p:sp>
        <p:nvSpPr>
          <p:cNvPr id="13" name="Текст 4"/>
          <p:cNvSpPr>
            <a:spLocks noGrp="1"/>
          </p:cNvSpPr>
          <p:nvPr>
            <p:ph type="body" sz="quarter" idx="13" hasCustomPrompt="1"/>
          </p:nvPr>
        </p:nvSpPr>
        <p:spPr>
          <a:xfrm>
            <a:off x="611460" y="5449050"/>
            <a:ext cx="3397791" cy="519352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90000"/>
              </a:lnSpc>
              <a:buFont typeface="Wingdings" panose="05000000000000000000" pitchFamily="2" charset="2"/>
              <a:buNone/>
              <a:defRPr sz="2200" b="0" i="1" baseline="0">
                <a:latin typeface="+mn-lt"/>
              </a:defRPr>
            </a:lvl1pPr>
            <a:lvl2pPr marL="698483" indent="-342891">
              <a:lnSpc>
                <a:spcPct val="90000"/>
              </a:lnSpc>
              <a:buFont typeface="+mj-lt"/>
              <a:buAutoNum type="arabicPeriod"/>
              <a:defRPr sz="1800">
                <a:latin typeface="PF Isotext Pro" panose="02000500000000020004" pitchFamily="2" charset="0"/>
              </a:defRPr>
            </a:lvl2pPr>
            <a:lvl3pPr marL="1066773" indent="-342891">
              <a:lnSpc>
                <a:spcPct val="90000"/>
              </a:lnSpc>
              <a:buFont typeface="+mj-lt"/>
              <a:buAutoNum type="arabicPeriod"/>
              <a:defRPr sz="1600">
                <a:latin typeface="PF Isotext Pro" panose="02000500000000020004" pitchFamily="2" charset="0"/>
              </a:defRPr>
            </a:lvl3pPr>
            <a:lvl4pPr marL="1422364" indent="-342891">
              <a:lnSpc>
                <a:spcPct val="90000"/>
              </a:lnSpc>
              <a:buFont typeface="+mj-lt"/>
              <a:buAutoNum type="arabicPeriod"/>
              <a:defRPr sz="1600">
                <a:latin typeface="PF Isotext Pro" panose="02000500000000020004" pitchFamily="2" charset="0"/>
              </a:defRPr>
            </a:lvl4pPr>
            <a:lvl5pPr marL="1777956" indent="-342891">
              <a:lnSpc>
                <a:spcPct val="90000"/>
              </a:lnSpc>
              <a:buFont typeface="+mj-lt"/>
              <a:buAutoNum type="arabicPeriod"/>
              <a:defRPr sz="1600">
                <a:latin typeface="PF Isotext Pro" panose="02000500000000020004" pitchFamily="2" charset="0"/>
              </a:defRPr>
            </a:lvl5pPr>
          </a:lstStyle>
          <a:p>
            <a:pPr lvl="0"/>
            <a:r>
              <a:rPr lang="ru-RU" dirty="0" smtClean="0"/>
              <a:t>Укажите дату</a:t>
            </a:r>
          </a:p>
        </p:txBody>
      </p:sp>
      <p:sp>
        <p:nvSpPr>
          <p:cNvPr id="14" name="Овал 13"/>
          <p:cNvSpPr/>
          <p:nvPr userDrawn="1"/>
        </p:nvSpPr>
        <p:spPr>
          <a:xfrm rot="3544514">
            <a:off x="8921296" y="6231424"/>
            <a:ext cx="86178" cy="8617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5" name="Прямая соединительная линия 14"/>
          <p:cNvCxnSpPr/>
          <p:nvPr userDrawn="1"/>
        </p:nvCxnSpPr>
        <p:spPr>
          <a:xfrm flipH="1">
            <a:off x="8821763" y="6282624"/>
            <a:ext cx="128928" cy="18589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Группа 15"/>
          <p:cNvGrpSpPr/>
          <p:nvPr userDrawn="1"/>
        </p:nvGrpSpPr>
        <p:grpSpPr>
          <a:xfrm rot="20999267">
            <a:off x="8032819" y="6259777"/>
            <a:ext cx="555784" cy="517566"/>
            <a:chOff x="8069789" y="6026134"/>
            <a:chExt cx="555784" cy="517566"/>
          </a:xfrm>
          <a:solidFill>
            <a:schemeClr val="bg1">
              <a:lumMod val="75000"/>
            </a:schemeClr>
          </a:solidFill>
        </p:grpSpPr>
        <p:sp>
          <p:nvSpPr>
            <p:cNvPr id="17" name="Овал 16"/>
            <p:cNvSpPr/>
            <p:nvPr userDrawn="1"/>
          </p:nvSpPr>
          <p:spPr>
            <a:xfrm rot="3544514">
              <a:off x="8069789" y="6115273"/>
              <a:ext cx="86178" cy="86178"/>
            </a:xfrm>
            <a:prstGeom prst="ellipse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9" name="Прямая соединительная линия 18"/>
            <p:cNvCxnSpPr/>
            <p:nvPr userDrawn="1"/>
          </p:nvCxnSpPr>
          <p:spPr>
            <a:xfrm rot="3544514" flipV="1">
              <a:off x="8165295" y="6083421"/>
              <a:ext cx="517566" cy="402991"/>
            </a:xfrm>
            <a:prstGeom prst="line">
              <a:avLst/>
            </a:prstGeom>
            <a:grp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Овал 19"/>
          <p:cNvSpPr/>
          <p:nvPr userDrawn="1"/>
        </p:nvSpPr>
        <p:spPr>
          <a:xfrm rot="3544514">
            <a:off x="8621075" y="6435773"/>
            <a:ext cx="273436" cy="27343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  <a:latin typeface="HelveticaNeueCyr" panose="02000503040000020004" pitchFamily="50" charset="-52"/>
              </a:defRPr>
            </a:lvl1pPr>
          </a:lstStyle>
          <a:p>
            <a:fld id="{1408683E-08AF-4C3A-BE40-2D9C57A20CF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10108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ина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"/>
            <a:ext cx="9144000" cy="6858000"/>
          </a:xfrm>
          <a:prstGeom prst="rect">
            <a:avLst/>
          </a:prstGeom>
        </p:spPr>
      </p:pic>
      <p:sp>
        <p:nvSpPr>
          <p:cNvPr id="7" name="Прямоугольник 6"/>
          <p:cNvSpPr/>
          <p:nvPr userDrawn="1"/>
        </p:nvSpPr>
        <p:spPr>
          <a:xfrm>
            <a:off x="0" y="4895850"/>
            <a:ext cx="9144000" cy="1962150"/>
          </a:xfrm>
          <a:prstGeom prst="rect">
            <a:avLst/>
          </a:prstGeom>
          <a:solidFill>
            <a:srgbClr val="F1F1F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Текст 9"/>
          <p:cNvSpPr>
            <a:spLocks noGrp="1"/>
          </p:cNvSpPr>
          <p:nvPr>
            <p:ph type="body" sz="quarter" idx="10" hasCustomPrompt="1"/>
          </p:nvPr>
        </p:nvSpPr>
        <p:spPr>
          <a:xfrm>
            <a:off x="1639484" y="5122769"/>
            <a:ext cx="5865033" cy="47662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HelveticaNeueCyr" panose="02000503040000020004" pitchFamily="50" charset="-52"/>
              </a:defRPr>
            </a:lvl1pPr>
          </a:lstStyle>
          <a:p>
            <a:pPr lvl="0"/>
            <a:r>
              <a:rPr lang="ru-RU" dirty="0" smtClean="0"/>
              <a:t>Напишите ваше имя</a:t>
            </a:r>
            <a:endParaRPr lang="ru-RU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1843313" y="2709966"/>
            <a:ext cx="7026176" cy="1885458"/>
          </a:xfrm>
          <a:prstGeom prst="rect">
            <a:avLst/>
          </a:prstGeom>
        </p:spPr>
        <p:txBody>
          <a:bodyPr anchor="b">
            <a:noAutofit/>
          </a:bodyPr>
          <a:lstStyle>
            <a:lvl1pPr algn="r" defTabSz="914377">
              <a:lnSpc>
                <a:spcPct val="90000"/>
              </a:lnSpc>
              <a:spcBef>
                <a:spcPct val="0"/>
              </a:spcBef>
              <a:buNone/>
              <a:defRPr sz="5800" b="1" baseline="0">
                <a:solidFill>
                  <a:schemeClr val="bg1"/>
                </a:solidFill>
                <a:latin typeface="HelveticaNeueCyr" panose="02000503040000020004" pitchFamily="50" charset="-52"/>
                <a:ea typeface="+mj-ea"/>
                <a:cs typeface="+mj-cs"/>
              </a:defRPr>
            </a:lvl1pPr>
          </a:lstStyle>
          <a:p>
            <a:pPr lvl="0"/>
            <a:r>
              <a:rPr lang="ru-RU" sz="6000" dirty="0" smtClean="0"/>
              <a:t>Спасибо за внимание!</a:t>
            </a:r>
            <a:endParaRPr lang="ru-RU" sz="6000" dirty="0"/>
          </a:p>
        </p:txBody>
      </p:sp>
      <p:sp>
        <p:nvSpPr>
          <p:cNvPr id="6" name="Текст 9"/>
          <p:cNvSpPr>
            <a:spLocks noGrp="1"/>
          </p:cNvSpPr>
          <p:nvPr>
            <p:ph type="body" sz="quarter" idx="11" hasCustomPrompt="1"/>
          </p:nvPr>
        </p:nvSpPr>
        <p:spPr>
          <a:xfrm>
            <a:off x="1639484" y="5740358"/>
            <a:ext cx="5865033" cy="99201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HelveticaNeueCyr" panose="02000503040000020004" pitchFamily="50" charset="-52"/>
              </a:defRPr>
            </a:lvl1pPr>
          </a:lstStyle>
          <a:p>
            <a:pPr lvl="0"/>
            <a:r>
              <a:rPr lang="ru-RU" dirty="0" smtClean="0"/>
              <a:t>Укажите свои контакты</a:t>
            </a:r>
            <a:endParaRPr lang="ru-RU" dirty="0"/>
          </a:p>
        </p:txBody>
      </p:sp>
      <p:sp>
        <p:nvSpPr>
          <p:cNvPr id="4" name="Прямоугольник 3"/>
          <p:cNvSpPr/>
          <p:nvPr userDrawn="1"/>
        </p:nvSpPr>
        <p:spPr>
          <a:xfrm>
            <a:off x="0" y="4856094"/>
            <a:ext cx="9144000" cy="71439"/>
          </a:xfrm>
          <a:prstGeom prst="rect">
            <a:avLst/>
          </a:prstGeom>
          <a:solidFill>
            <a:srgbClr val="9FC4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22656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яснения к шаблон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Прямая соединительная линия 3"/>
          <p:cNvCxnSpPr>
            <a:endCxn id="7" idx="2"/>
          </p:cNvCxnSpPr>
          <p:nvPr userDrawn="1"/>
        </p:nvCxnSpPr>
        <p:spPr>
          <a:xfrm>
            <a:off x="292145" y="1222140"/>
            <a:ext cx="7514727" cy="4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1" t="-2910" r="82644"/>
          <a:stretch/>
        </p:blipFill>
        <p:spPr>
          <a:xfrm>
            <a:off x="8310050" y="118566"/>
            <a:ext cx="609600" cy="1009392"/>
          </a:xfrm>
          <a:prstGeom prst="rect">
            <a:avLst/>
          </a:prstGeom>
        </p:spPr>
      </p:pic>
      <p:sp>
        <p:nvSpPr>
          <p:cNvPr id="7" name="Овал 6"/>
          <p:cNvSpPr/>
          <p:nvPr userDrawn="1"/>
        </p:nvSpPr>
        <p:spPr>
          <a:xfrm>
            <a:off x="7806872" y="1179479"/>
            <a:ext cx="86178" cy="861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единительная линия 8"/>
          <p:cNvCxnSpPr/>
          <p:nvPr userDrawn="1"/>
        </p:nvCxnSpPr>
        <p:spPr>
          <a:xfrm flipV="1">
            <a:off x="7859672" y="819150"/>
            <a:ext cx="517566" cy="4029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 userDrawn="1"/>
        </p:nvSpPr>
        <p:spPr>
          <a:xfrm>
            <a:off x="217354" y="465988"/>
            <a:ext cx="4099199" cy="481799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 defTabSz="914377">
              <a:lnSpc>
                <a:spcPct val="90000"/>
              </a:lnSpc>
              <a:spcBef>
                <a:spcPct val="0"/>
              </a:spcBef>
              <a:buNone/>
            </a:pPr>
            <a:r>
              <a:rPr lang="ru-RU" sz="2812" b="1" noProof="0" dirty="0" smtClean="0">
                <a:solidFill>
                  <a:schemeClr val="accent1"/>
                </a:solidFill>
                <a:latin typeface="HelveticaNeueCyr" panose="02000503040000020004" pitchFamily="50" charset="-52"/>
                <a:ea typeface="+mj-ea"/>
                <a:cs typeface="+mj-cs"/>
              </a:rPr>
              <a:t>Пояснения к шаблону</a:t>
            </a:r>
          </a:p>
        </p:txBody>
      </p:sp>
      <p:sp>
        <p:nvSpPr>
          <p:cNvPr id="12" name="Прямоугольник 11"/>
          <p:cNvSpPr/>
          <p:nvPr userDrawn="1"/>
        </p:nvSpPr>
        <p:spPr>
          <a:xfrm>
            <a:off x="625972" y="1593014"/>
            <a:ext cx="335094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0" lang="ru-RU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</a:rPr>
              <a:t>В вашем распоряжении </a:t>
            </a:r>
          </a:p>
          <a:p>
            <a:r>
              <a:rPr kumimoji="0" lang="ru-RU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</a:rPr>
              <a:t>есть следующие слайды: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656772" y="2297117"/>
            <a:ext cx="4321627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91" indent="-342891">
              <a:buAutoNum type="arabicPeriod"/>
            </a:pPr>
            <a:r>
              <a:rPr lang="ru-RU" sz="1700" b="0" dirty="0" smtClean="0"/>
              <a:t>Титульный слайд</a:t>
            </a:r>
          </a:p>
          <a:p>
            <a:pPr marL="342891" marR="0" indent="-342891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ru-RU" sz="1700" b="0" dirty="0" smtClean="0"/>
              <a:t>Заголовок и текст</a:t>
            </a:r>
          </a:p>
          <a:p>
            <a:pPr marL="342891" indent="-342891">
              <a:buAutoNum type="arabicPeriod"/>
            </a:pPr>
            <a:r>
              <a:rPr lang="ru-RU" sz="1700" b="0" dirty="0" smtClean="0"/>
              <a:t>Содержание</a:t>
            </a:r>
          </a:p>
          <a:p>
            <a:pPr marL="342891" indent="-342891">
              <a:buAutoNum type="arabicPeriod"/>
            </a:pPr>
            <a:r>
              <a:rPr lang="ru-RU" sz="1700" b="0" dirty="0" smtClean="0"/>
              <a:t>Терминология</a:t>
            </a:r>
          </a:p>
          <a:p>
            <a:pPr marL="342891" indent="-342891">
              <a:buAutoNum type="arabicPeriod"/>
            </a:pPr>
            <a:r>
              <a:rPr lang="ru-RU" sz="1700" b="0" dirty="0" smtClean="0"/>
              <a:t>Цитата</a:t>
            </a:r>
          </a:p>
          <a:p>
            <a:pPr marL="342891" indent="-342891">
              <a:buAutoNum type="arabicPeriod"/>
            </a:pPr>
            <a:r>
              <a:rPr lang="ru-RU" sz="1700" b="0" dirty="0" smtClean="0"/>
              <a:t>Заголовок, подзаголовок и текст</a:t>
            </a:r>
          </a:p>
          <a:p>
            <a:pPr marL="342891" indent="-342891">
              <a:buAutoNum type="arabicPeriod"/>
            </a:pPr>
            <a:r>
              <a:rPr lang="ru-RU" sz="1700" b="0" dirty="0" smtClean="0"/>
              <a:t>Заголовок и картинка</a:t>
            </a:r>
          </a:p>
          <a:p>
            <a:pPr marL="342891" indent="-342891">
              <a:buAutoNum type="arabicPeriod"/>
            </a:pPr>
            <a:r>
              <a:rPr lang="ru-RU" sz="1700" b="0" dirty="0" smtClean="0"/>
              <a:t>Заголовок, текст и картинка</a:t>
            </a:r>
          </a:p>
          <a:p>
            <a:pPr marL="342891" indent="-342891">
              <a:buAutoNum type="arabicPeriod"/>
            </a:pPr>
            <a:r>
              <a:rPr lang="ru-RU" sz="1700" b="0" dirty="0" smtClean="0"/>
              <a:t>Код</a:t>
            </a:r>
          </a:p>
          <a:p>
            <a:pPr marL="342891" indent="-342891">
              <a:buAutoNum type="arabicPeriod"/>
            </a:pPr>
            <a:r>
              <a:rPr lang="ru-RU" sz="1700" b="0" dirty="0" smtClean="0"/>
              <a:t>Плюсы и минусы</a:t>
            </a:r>
          </a:p>
          <a:p>
            <a:pPr marL="342891" indent="-342891">
              <a:buAutoNum type="arabicPeriod"/>
            </a:pPr>
            <a:r>
              <a:rPr lang="ru-RU" sz="1700" b="0" dirty="0" smtClean="0"/>
              <a:t>Два вертикальных объекта</a:t>
            </a:r>
          </a:p>
          <a:p>
            <a:pPr marL="342891" indent="-342891">
              <a:buAutoNum type="arabicPeriod"/>
            </a:pPr>
            <a:r>
              <a:rPr lang="ru-RU" sz="1700" b="0" dirty="0" smtClean="0"/>
              <a:t>Только заголовок</a:t>
            </a:r>
          </a:p>
          <a:p>
            <a:pPr marL="342891" indent="-342891">
              <a:buAutoNum type="arabicPeriod"/>
            </a:pPr>
            <a:r>
              <a:rPr lang="ru-RU" sz="1700" b="0" dirty="0" smtClean="0"/>
              <a:t>Пустой слайд</a:t>
            </a:r>
          </a:p>
          <a:p>
            <a:pPr marL="342891" indent="-342891">
              <a:buAutoNum type="arabicPeriod"/>
            </a:pPr>
            <a:r>
              <a:rPr lang="ru-RU" sz="1700" b="0" dirty="0" smtClean="0"/>
              <a:t>Домашнее задание</a:t>
            </a:r>
          </a:p>
          <a:p>
            <a:pPr marL="342891" indent="-342891">
              <a:buAutoNum type="arabicPeriod"/>
            </a:pPr>
            <a:r>
              <a:rPr lang="ru-RU" sz="1700" b="0" dirty="0" smtClean="0"/>
              <a:t>Контакты</a:t>
            </a:r>
          </a:p>
          <a:p>
            <a:pPr marL="342891" indent="-342891">
              <a:buAutoNum type="arabicPeriod"/>
            </a:pPr>
            <a:endParaRPr lang="ru-RU" sz="1700" b="0" dirty="0"/>
          </a:p>
        </p:txBody>
      </p:sp>
      <p:cxnSp>
        <p:nvCxnSpPr>
          <p:cNvPr id="15" name="Прямая соединительная линия 14"/>
          <p:cNvCxnSpPr/>
          <p:nvPr userDrawn="1"/>
        </p:nvCxnSpPr>
        <p:spPr>
          <a:xfrm>
            <a:off x="4585374" y="1596571"/>
            <a:ext cx="0" cy="4796078"/>
          </a:xfrm>
          <a:prstGeom prst="line">
            <a:avLst/>
          </a:prstGeom>
          <a:ln w="19050">
            <a:solidFill>
              <a:srgbClr val="4BA6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 userDrawn="1"/>
        </p:nvSpPr>
        <p:spPr>
          <a:xfrm>
            <a:off x="4867097" y="1593014"/>
            <a:ext cx="3510141" cy="83099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kumimoji="0" b="1" i="0" u="none" strike="noStrike" cap="none" spc="0" normalizeH="0" baseline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defRPr>
            </a:lvl1pPr>
          </a:lstStyle>
          <a:p>
            <a:pPr lvl="0"/>
            <a:r>
              <a:rPr lang="ru-RU" sz="1600" dirty="0" smtClean="0"/>
              <a:t>Для акцентов в коде и тексте </a:t>
            </a:r>
            <a:br>
              <a:rPr lang="ru-RU" sz="1600" dirty="0" smtClean="0"/>
            </a:br>
            <a:r>
              <a:rPr lang="ru-RU" sz="1600" dirty="0" smtClean="0"/>
              <a:t>на слайдах в настройках цвета </a:t>
            </a:r>
            <a:br>
              <a:rPr lang="ru-RU" sz="1600" dirty="0" smtClean="0"/>
            </a:br>
            <a:r>
              <a:rPr lang="ru-RU" sz="1600" dirty="0" smtClean="0"/>
              <a:t>у вас есть готовая палитра:</a:t>
            </a:r>
            <a:endParaRPr lang="ru-RU" sz="1600" dirty="0"/>
          </a:p>
        </p:txBody>
      </p:sp>
      <p:sp>
        <p:nvSpPr>
          <p:cNvPr id="17" name="TextBox 16"/>
          <p:cNvSpPr txBox="1"/>
          <p:nvPr userDrawn="1"/>
        </p:nvSpPr>
        <p:spPr>
          <a:xfrm>
            <a:off x="4867097" y="3300262"/>
            <a:ext cx="370315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 smtClean="0"/>
              <a:t>Используйте готовый набор </a:t>
            </a:r>
            <a:r>
              <a:rPr kumimoji="0" lang="ru-RU" sz="1600" b="1" i="0" u="none" strike="noStrike" kern="120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иконок</a:t>
            </a:r>
            <a:r>
              <a:rPr lang="ru-RU" sz="1600" b="1" dirty="0" smtClean="0"/>
              <a:t> и элементов для создания ориентиров на слайде:</a:t>
            </a:r>
            <a:endParaRPr lang="ru-RU" sz="1600" b="1" dirty="0"/>
          </a:p>
        </p:txBody>
      </p:sp>
      <p:grpSp>
        <p:nvGrpSpPr>
          <p:cNvPr id="8" name="Группа 7"/>
          <p:cNvGrpSpPr/>
          <p:nvPr userDrawn="1"/>
        </p:nvGrpSpPr>
        <p:grpSpPr>
          <a:xfrm>
            <a:off x="4978398" y="2598057"/>
            <a:ext cx="3377415" cy="420914"/>
            <a:chOff x="4978399" y="2598057"/>
            <a:chExt cx="2562184" cy="319315"/>
          </a:xfrm>
        </p:grpSpPr>
        <p:sp>
          <p:nvSpPr>
            <p:cNvPr id="6" name="Прямоугольник 5"/>
            <p:cNvSpPr/>
            <p:nvPr userDrawn="1"/>
          </p:nvSpPr>
          <p:spPr>
            <a:xfrm>
              <a:off x="4978399" y="2598057"/>
              <a:ext cx="319315" cy="3193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" name="Прямоугольник 18"/>
            <p:cNvSpPr/>
            <p:nvPr userDrawn="1"/>
          </p:nvSpPr>
          <p:spPr>
            <a:xfrm>
              <a:off x="5427201" y="2598057"/>
              <a:ext cx="319315" cy="31931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" name="Прямоугольник 19"/>
            <p:cNvSpPr/>
            <p:nvPr userDrawn="1"/>
          </p:nvSpPr>
          <p:spPr>
            <a:xfrm>
              <a:off x="5876003" y="2598057"/>
              <a:ext cx="319315" cy="31931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Прямоугольник 20"/>
            <p:cNvSpPr/>
            <p:nvPr userDrawn="1"/>
          </p:nvSpPr>
          <p:spPr>
            <a:xfrm>
              <a:off x="6324805" y="2598057"/>
              <a:ext cx="319315" cy="31931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" name="Прямоугольник 21"/>
            <p:cNvSpPr/>
            <p:nvPr userDrawn="1"/>
          </p:nvSpPr>
          <p:spPr>
            <a:xfrm>
              <a:off x="6772466" y="2598057"/>
              <a:ext cx="319315" cy="319315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" name="Прямоугольник 22"/>
            <p:cNvSpPr/>
            <p:nvPr userDrawn="1"/>
          </p:nvSpPr>
          <p:spPr>
            <a:xfrm>
              <a:off x="7221268" y="2598057"/>
              <a:ext cx="319315" cy="31931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4" name="Овал 23"/>
          <p:cNvSpPr/>
          <p:nvPr userDrawn="1"/>
        </p:nvSpPr>
        <p:spPr>
          <a:xfrm rot="3544514">
            <a:off x="8921296" y="6231424"/>
            <a:ext cx="86178" cy="8617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5" name="Прямая соединительная линия 24"/>
          <p:cNvCxnSpPr/>
          <p:nvPr userDrawn="1"/>
        </p:nvCxnSpPr>
        <p:spPr>
          <a:xfrm flipH="1">
            <a:off x="8821763" y="6282624"/>
            <a:ext cx="128928" cy="18589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Группа 25"/>
          <p:cNvGrpSpPr/>
          <p:nvPr userDrawn="1"/>
        </p:nvGrpSpPr>
        <p:grpSpPr>
          <a:xfrm rot="20999267">
            <a:off x="8032819" y="6259777"/>
            <a:ext cx="555784" cy="517566"/>
            <a:chOff x="8069789" y="6026134"/>
            <a:chExt cx="555784" cy="517566"/>
          </a:xfrm>
          <a:solidFill>
            <a:schemeClr val="bg1">
              <a:lumMod val="75000"/>
            </a:schemeClr>
          </a:solidFill>
        </p:grpSpPr>
        <p:sp>
          <p:nvSpPr>
            <p:cNvPr id="27" name="Овал 26"/>
            <p:cNvSpPr/>
            <p:nvPr userDrawn="1"/>
          </p:nvSpPr>
          <p:spPr>
            <a:xfrm rot="3544514">
              <a:off x="8069789" y="6115273"/>
              <a:ext cx="86178" cy="86178"/>
            </a:xfrm>
            <a:prstGeom prst="ellipse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8" name="Прямая соединительная линия 27"/>
            <p:cNvCxnSpPr/>
            <p:nvPr userDrawn="1"/>
          </p:nvCxnSpPr>
          <p:spPr>
            <a:xfrm rot="3544514" flipV="1">
              <a:off x="8165295" y="6083421"/>
              <a:ext cx="517566" cy="402991"/>
            </a:xfrm>
            <a:prstGeom prst="line">
              <a:avLst/>
            </a:prstGeom>
            <a:grp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Овал 28"/>
          <p:cNvSpPr/>
          <p:nvPr userDrawn="1"/>
        </p:nvSpPr>
        <p:spPr>
          <a:xfrm rot="3544514">
            <a:off x="8621075" y="6435773"/>
            <a:ext cx="273436" cy="27343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  <a:latin typeface="HelveticaNeueCyr" panose="02000503040000020004" pitchFamily="50" charset="-52"/>
              </a:defRPr>
            </a:lvl1pPr>
          </a:lstStyle>
          <a:p>
            <a:fld id="{1408683E-08AF-4C3A-BE40-2D9C57A20CF5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31" name="Рисунок 3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997448" y="4400921"/>
            <a:ext cx="3535579" cy="1797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0929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292147" y="258971"/>
            <a:ext cx="7514725" cy="86898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812" b="1">
                <a:solidFill>
                  <a:schemeClr val="accent1"/>
                </a:solidFill>
                <a:latin typeface="HelveticaNeueCyr" panose="02000503040000020004" pitchFamily="50" charset="-52"/>
              </a:defRPr>
            </a:lvl1pPr>
          </a:lstStyle>
          <a:p>
            <a:r>
              <a:rPr lang="ru-RU" dirty="0" smtClean="0"/>
              <a:t>В заголовке старайтесь указать </a:t>
            </a:r>
            <a:br>
              <a:rPr lang="ru-RU" dirty="0" smtClean="0"/>
            </a:br>
            <a:r>
              <a:rPr lang="ru-RU" dirty="0" smtClean="0"/>
              <a:t>основную мысль слайда</a:t>
            </a:r>
            <a:endParaRPr lang="ru-RU" dirty="0"/>
          </a:p>
        </p:txBody>
      </p:sp>
      <p:sp>
        <p:nvSpPr>
          <p:cNvPr id="18" name="Текст 4"/>
          <p:cNvSpPr>
            <a:spLocks noGrp="1"/>
          </p:cNvSpPr>
          <p:nvPr>
            <p:ph type="body" sz="quarter" idx="10"/>
          </p:nvPr>
        </p:nvSpPr>
        <p:spPr>
          <a:xfrm>
            <a:off x="611460" y="1582444"/>
            <a:ext cx="7527727" cy="4600642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90000"/>
              </a:lnSpc>
              <a:buNone/>
              <a:defRPr sz="2400" b="0">
                <a:latin typeface="HelveticaNeueCyr" panose="02000503040000020004" pitchFamily="50" charset="-52"/>
              </a:defRPr>
            </a:lvl1pPr>
            <a:lvl2pPr marL="533387" indent="-177796">
              <a:lnSpc>
                <a:spcPct val="90000"/>
              </a:lnSpc>
              <a:buFont typeface="Wingdings" panose="05000000000000000000" pitchFamily="2" charset="2"/>
              <a:buChar char="§"/>
              <a:defRPr sz="2200" b="0">
                <a:latin typeface="HelveticaNeueCyr" panose="02000503040000020004" pitchFamily="50" charset="-52"/>
              </a:defRPr>
            </a:lvl2pPr>
            <a:lvl3pPr marL="901677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 b="0">
                <a:latin typeface="HelveticaNeueCyr" panose="02000503040000020004" pitchFamily="50" charset="-52"/>
              </a:defRPr>
            </a:lvl3pPr>
            <a:lvl4pPr marL="1257269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 b="0">
                <a:latin typeface="HelveticaNeueCyr" panose="02000503040000020004" pitchFamily="50" charset="-52"/>
              </a:defRPr>
            </a:lvl4pPr>
            <a:lvl5pPr marL="1612860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 b="0">
                <a:latin typeface="HelveticaNeueCyr" panose="02000503040000020004" pitchFamily="50" charset="-52"/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cxnSp>
        <p:nvCxnSpPr>
          <p:cNvPr id="4" name="Прямая соединительная линия 3"/>
          <p:cNvCxnSpPr>
            <a:endCxn id="7" idx="2"/>
          </p:cNvCxnSpPr>
          <p:nvPr userDrawn="1"/>
        </p:nvCxnSpPr>
        <p:spPr>
          <a:xfrm>
            <a:off x="292145" y="1222140"/>
            <a:ext cx="7514727" cy="4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1" t="-2910" r="82644"/>
          <a:stretch/>
        </p:blipFill>
        <p:spPr>
          <a:xfrm>
            <a:off x="8310050" y="118566"/>
            <a:ext cx="609600" cy="1009392"/>
          </a:xfrm>
          <a:prstGeom prst="rect">
            <a:avLst/>
          </a:prstGeom>
        </p:spPr>
      </p:pic>
      <p:sp>
        <p:nvSpPr>
          <p:cNvPr id="7" name="Овал 6"/>
          <p:cNvSpPr/>
          <p:nvPr userDrawn="1"/>
        </p:nvSpPr>
        <p:spPr>
          <a:xfrm>
            <a:off x="7806872" y="1179479"/>
            <a:ext cx="86178" cy="861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единительная линия 8"/>
          <p:cNvCxnSpPr/>
          <p:nvPr userDrawn="1"/>
        </p:nvCxnSpPr>
        <p:spPr>
          <a:xfrm flipV="1">
            <a:off x="7859672" y="819150"/>
            <a:ext cx="517566" cy="4029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Овал 9"/>
          <p:cNvSpPr/>
          <p:nvPr userDrawn="1"/>
        </p:nvSpPr>
        <p:spPr>
          <a:xfrm rot="3544514">
            <a:off x="8921296" y="6231424"/>
            <a:ext cx="86178" cy="8617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" name="Прямая соединительная линия 10"/>
          <p:cNvCxnSpPr/>
          <p:nvPr userDrawn="1"/>
        </p:nvCxnSpPr>
        <p:spPr>
          <a:xfrm flipH="1">
            <a:off x="8821763" y="6282624"/>
            <a:ext cx="128928" cy="18589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Группа 11"/>
          <p:cNvGrpSpPr/>
          <p:nvPr userDrawn="1"/>
        </p:nvGrpSpPr>
        <p:grpSpPr>
          <a:xfrm rot="20999267">
            <a:off x="8032819" y="6259777"/>
            <a:ext cx="555784" cy="517566"/>
            <a:chOff x="8069789" y="6026134"/>
            <a:chExt cx="555784" cy="517566"/>
          </a:xfrm>
          <a:solidFill>
            <a:schemeClr val="bg1">
              <a:lumMod val="75000"/>
            </a:schemeClr>
          </a:solidFill>
        </p:grpSpPr>
        <p:sp>
          <p:nvSpPr>
            <p:cNvPr id="13" name="Овал 12"/>
            <p:cNvSpPr/>
            <p:nvPr userDrawn="1"/>
          </p:nvSpPr>
          <p:spPr>
            <a:xfrm rot="3544514">
              <a:off x="8069789" y="6115273"/>
              <a:ext cx="86178" cy="86178"/>
            </a:xfrm>
            <a:prstGeom prst="ellipse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4" name="Прямая соединительная линия 13"/>
            <p:cNvCxnSpPr/>
            <p:nvPr userDrawn="1"/>
          </p:nvCxnSpPr>
          <p:spPr>
            <a:xfrm rot="3544514" flipV="1">
              <a:off x="8165295" y="6083421"/>
              <a:ext cx="517566" cy="402991"/>
            </a:xfrm>
            <a:prstGeom prst="line">
              <a:avLst/>
            </a:prstGeom>
            <a:grp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Овал 14"/>
          <p:cNvSpPr/>
          <p:nvPr userDrawn="1"/>
        </p:nvSpPr>
        <p:spPr>
          <a:xfrm rot="3544514">
            <a:off x="8621075" y="6435773"/>
            <a:ext cx="273436" cy="27343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  <a:latin typeface="HelveticaNeueCyr" panose="02000503040000020004" pitchFamily="50" charset="-52"/>
              </a:defRPr>
            </a:lvl1pPr>
          </a:lstStyle>
          <a:p>
            <a:fld id="{1408683E-08AF-4C3A-BE40-2D9C57A20CF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606604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де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292147" y="258971"/>
            <a:ext cx="7514725" cy="86898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812" b="1" baseline="0">
                <a:solidFill>
                  <a:schemeClr val="accent1"/>
                </a:solidFill>
                <a:latin typeface="HelveticaNeueCyr" panose="02000503040000020004" pitchFamily="50" charset="-52"/>
              </a:defRPr>
            </a:lvl1pPr>
          </a:lstStyle>
          <a:p>
            <a:r>
              <a:rPr lang="ru-RU" dirty="0" smtClean="0"/>
              <a:t>Напишите здесь тему вашего занятия</a:t>
            </a:r>
            <a:endParaRPr lang="ru-RU" dirty="0"/>
          </a:p>
        </p:txBody>
      </p:sp>
      <p:cxnSp>
        <p:nvCxnSpPr>
          <p:cNvPr id="4" name="Прямая соединительная линия 3"/>
          <p:cNvCxnSpPr>
            <a:endCxn id="7" idx="2"/>
          </p:cNvCxnSpPr>
          <p:nvPr userDrawn="1"/>
        </p:nvCxnSpPr>
        <p:spPr>
          <a:xfrm>
            <a:off x="292145" y="1222140"/>
            <a:ext cx="7514727" cy="4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1" t="-2910" r="82644"/>
          <a:stretch/>
        </p:blipFill>
        <p:spPr>
          <a:xfrm>
            <a:off x="8310050" y="118566"/>
            <a:ext cx="609600" cy="1009392"/>
          </a:xfrm>
          <a:prstGeom prst="rect">
            <a:avLst/>
          </a:prstGeom>
        </p:spPr>
      </p:pic>
      <p:sp>
        <p:nvSpPr>
          <p:cNvPr id="7" name="Овал 6"/>
          <p:cNvSpPr/>
          <p:nvPr userDrawn="1"/>
        </p:nvSpPr>
        <p:spPr>
          <a:xfrm>
            <a:off x="7806872" y="1179479"/>
            <a:ext cx="86178" cy="861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единительная линия 8"/>
          <p:cNvCxnSpPr/>
          <p:nvPr userDrawn="1"/>
        </p:nvCxnSpPr>
        <p:spPr>
          <a:xfrm flipV="1">
            <a:off x="7859672" y="819150"/>
            <a:ext cx="517566" cy="4029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Текст 4"/>
          <p:cNvSpPr>
            <a:spLocks noGrp="1"/>
          </p:cNvSpPr>
          <p:nvPr>
            <p:ph type="body" sz="quarter" idx="12" hasCustomPrompt="1"/>
          </p:nvPr>
        </p:nvSpPr>
        <p:spPr>
          <a:xfrm>
            <a:off x="611461" y="1582445"/>
            <a:ext cx="7527726" cy="4600641"/>
          </a:xfrm>
          <a:prstGeom prst="rect">
            <a:avLst/>
          </a:prstGeom>
        </p:spPr>
        <p:txBody>
          <a:bodyPr anchor="t"/>
          <a:lstStyle>
            <a:lvl1pPr marL="457189" indent="-457189">
              <a:lnSpc>
                <a:spcPct val="90000"/>
              </a:lnSpc>
              <a:buFont typeface="+mj-lt"/>
              <a:buAutoNum type="arabicPeriod"/>
              <a:defRPr sz="2100" b="0" baseline="0">
                <a:latin typeface="+mn-lt"/>
              </a:defRPr>
            </a:lvl1pPr>
            <a:lvl2pPr marL="698483" indent="-342891">
              <a:lnSpc>
                <a:spcPct val="90000"/>
              </a:lnSpc>
              <a:buFont typeface="+mj-lt"/>
              <a:buAutoNum type="arabicPeriod"/>
              <a:defRPr sz="1800">
                <a:latin typeface="PF Isotext Pro" panose="02000500000000020004" pitchFamily="2" charset="0"/>
              </a:defRPr>
            </a:lvl2pPr>
            <a:lvl3pPr marL="1066773" indent="-342891">
              <a:lnSpc>
                <a:spcPct val="90000"/>
              </a:lnSpc>
              <a:buFont typeface="+mj-lt"/>
              <a:buAutoNum type="arabicPeriod"/>
              <a:defRPr sz="1600">
                <a:latin typeface="PF Isotext Pro" panose="02000500000000020004" pitchFamily="2" charset="0"/>
              </a:defRPr>
            </a:lvl3pPr>
            <a:lvl4pPr marL="1422364" indent="-342891">
              <a:lnSpc>
                <a:spcPct val="90000"/>
              </a:lnSpc>
              <a:buFont typeface="+mj-lt"/>
              <a:buAutoNum type="arabicPeriod"/>
              <a:defRPr sz="1600">
                <a:latin typeface="PF Isotext Pro" panose="02000500000000020004" pitchFamily="2" charset="0"/>
              </a:defRPr>
            </a:lvl4pPr>
            <a:lvl5pPr marL="1777956" indent="-342891">
              <a:lnSpc>
                <a:spcPct val="90000"/>
              </a:lnSpc>
              <a:buFont typeface="+mj-lt"/>
              <a:buAutoNum type="arabicPeriod"/>
              <a:defRPr sz="1600">
                <a:latin typeface="PF Isotext Pro" panose="02000500000000020004" pitchFamily="2" charset="0"/>
              </a:defRPr>
            </a:lvl5pPr>
          </a:lstStyle>
          <a:p>
            <a:pPr lvl="0"/>
            <a:r>
              <a:rPr lang="ru-RU" dirty="0" smtClean="0"/>
              <a:t>Содержание презентации помогает в дальнейшей навигации по материалу. Просто укажите основные темы, которые вы хотели бы разобрать со студентами.</a:t>
            </a:r>
          </a:p>
          <a:p>
            <a:pPr lvl="0"/>
            <a:endParaRPr lang="ru-RU" dirty="0" smtClean="0"/>
          </a:p>
        </p:txBody>
      </p:sp>
      <p:sp>
        <p:nvSpPr>
          <p:cNvPr id="10" name="Овал 9"/>
          <p:cNvSpPr/>
          <p:nvPr userDrawn="1"/>
        </p:nvSpPr>
        <p:spPr>
          <a:xfrm rot="3544514">
            <a:off x="8921296" y="6231424"/>
            <a:ext cx="86178" cy="8617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2" name="Прямая соединительная линия 11"/>
          <p:cNvCxnSpPr/>
          <p:nvPr userDrawn="1"/>
        </p:nvCxnSpPr>
        <p:spPr>
          <a:xfrm flipH="1">
            <a:off x="8821763" y="6282624"/>
            <a:ext cx="128928" cy="18589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Группа 12"/>
          <p:cNvGrpSpPr/>
          <p:nvPr userDrawn="1"/>
        </p:nvGrpSpPr>
        <p:grpSpPr>
          <a:xfrm rot="20999267">
            <a:off x="8032819" y="6259777"/>
            <a:ext cx="555784" cy="517566"/>
            <a:chOff x="8069789" y="6026134"/>
            <a:chExt cx="555784" cy="517566"/>
          </a:xfrm>
          <a:solidFill>
            <a:schemeClr val="bg1">
              <a:lumMod val="75000"/>
            </a:schemeClr>
          </a:solidFill>
        </p:grpSpPr>
        <p:sp>
          <p:nvSpPr>
            <p:cNvPr id="14" name="Овал 13"/>
            <p:cNvSpPr/>
            <p:nvPr userDrawn="1"/>
          </p:nvSpPr>
          <p:spPr>
            <a:xfrm rot="3544514">
              <a:off x="8069789" y="6115273"/>
              <a:ext cx="86178" cy="86178"/>
            </a:xfrm>
            <a:prstGeom prst="ellipse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5" name="Прямая соединительная линия 14"/>
            <p:cNvCxnSpPr/>
            <p:nvPr userDrawn="1"/>
          </p:nvCxnSpPr>
          <p:spPr>
            <a:xfrm rot="3544514" flipV="1">
              <a:off x="8165295" y="6083421"/>
              <a:ext cx="517566" cy="402991"/>
            </a:xfrm>
            <a:prstGeom prst="line">
              <a:avLst/>
            </a:prstGeom>
            <a:grp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Овал 15"/>
          <p:cNvSpPr/>
          <p:nvPr userDrawn="1"/>
        </p:nvSpPr>
        <p:spPr>
          <a:xfrm rot="3544514">
            <a:off x="8621075" y="6435773"/>
            <a:ext cx="273436" cy="27343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  <a:latin typeface="HelveticaNeueCyr" panose="02000503040000020004" pitchFamily="50" charset="-52"/>
              </a:defRPr>
            </a:lvl1pPr>
          </a:lstStyle>
          <a:p>
            <a:fld id="{1408683E-08AF-4C3A-BE40-2D9C57A20CF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009846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рминолог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Прямая соединительная линия 3"/>
          <p:cNvCxnSpPr>
            <a:endCxn id="7" idx="2"/>
          </p:cNvCxnSpPr>
          <p:nvPr userDrawn="1"/>
        </p:nvCxnSpPr>
        <p:spPr>
          <a:xfrm>
            <a:off x="292145" y="1222140"/>
            <a:ext cx="7514727" cy="4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1" t="-2910" r="82644"/>
          <a:stretch/>
        </p:blipFill>
        <p:spPr>
          <a:xfrm>
            <a:off x="8310050" y="118566"/>
            <a:ext cx="609600" cy="1009392"/>
          </a:xfrm>
          <a:prstGeom prst="rect">
            <a:avLst/>
          </a:prstGeom>
        </p:spPr>
      </p:pic>
      <p:sp>
        <p:nvSpPr>
          <p:cNvPr id="7" name="Овал 6"/>
          <p:cNvSpPr/>
          <p:nvPr userDrawn="1"/>
        </p:nvSpPr>
        <p:spPr>
          <a:xfrm>
            <a:off x="7806872" y="1179479"/>
            <a:ext cx="86178" cy="861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единительная линия 8"/>
          <p:cNvCxnSpPr/>
          <p:nvPr userDrawn="1"/>
        </p:nvCxnSpPr>
        <p:spPr>
          <a:xfrm flipV="1">
            <a:off x="7859672" y="819150"/>
            <a:ext cx="517566" cy="4029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4"/>
          <p:cNvSpPr>
            <a:spLocks noGrp="1"/>
          </p:cNvSpPr>
          <p:nvPr>
            <p:ph type="body" sz="quarter" idx="10" hasCustomPrompt="1"/>
          </p:nvPr>
        </p:nvSpPr>
        <p:spPr>
          <a:xfrm>
            <a:off x="611462" y="1582445"/>
            <a:ext cx="7527726" cy="4600641"/>
          </a:xfrm>
          <a:prstGeom prst="rect">
            <a:avLst/>
          </a:prstGeom>
        </p:spPr>
        <p:txBody>
          <a:bodyPr anchor="t"/>
          <a:lstStyle>
            <a:lvl1pPr marL="457189" indent="-457189">
              <a:lnSpc>
                <a:spcPct val="90000"/>
              </a:lnSpc>
              <a:buFont typeface="Wingdings" panose="05000000000000000000" pitchFamily="2" charset="2"/>
              <a:buChar char="§"/>
              <a:defRPr sz="2100" b="0" baseline="0">
                <a:latin typeface="+mn-lt"/>
              </a:defRPr>
            </a:lvl1pPr>
            <a:lvl2pPr marL="698483" indent="-342891">
              <a:lnSpc>
                <a:spcPct val="90000"/>
              </a:lnSpc>
              <a:buFont typeface="+mj-lt"/>
              <a:buAutoNum type="arabicPeriod"/>
              <a:defRPr sz="1800">
                <a:latin typeface="PF Isotext Pro" panose="02000500000000020004" pitchFamily="2" charset="0"/>
              </a:defRPr>
            </a:lvl2pPr>
            <a:lvl3pPr marL="1066773" indent="-342891">
              <a:lnSpc>
                <a:spcPct val="90000"/>
              </a:lnSpc>
              <a:buFont typeface="+mj-lt"/>
              <a:buAutoNum type="arabicPeriod"/>
              <a:defRPr sz="1600">
                <a:latin typeface="PF Isotext Pro" panose="02000500000000020004" pitchFamily="2" charset="0"/>
              </a:defRPr>
            </a:lvl3pPr>
            <a:lvl4pPr marL="1422364" indent="-342891">
              <a:lnSpc>
                <a:spcPct val="90000"/>
              </a:lnSpc>
              <a:buFont typeface="+mj-lt"/>
              <a:buAutoNum type="arabicPeriod"/>
              <a:defRPr sz="1600">
                <a:latin typeface="PF Isotext Pro" panose="02000500000000020004" pitchFamily="2" charset="0"/>
              </a:defRPr>
            </a:lvl4pPr>
            <a:lvl5pPr marL="1777956" indent="-342891">
              <a:lnSpc>
                <a:spcPct val="90000"/>
              </a:lnSpc>
              <a:buFont typeface="+mj-lt"/>
              <a:buAutoNum type="arabicPeriod"/>
              <a:defRPr sz="1600">
                <a:latin typeface="PF Isotext Pro" panose="02000500000000020004" pitchFamily="2" charset="0"/>
              </a:defRPr>
            </a:lvl5pPr>
          </a:lstStyle>
          <a:p>
            <a:pPr lvl="0"/>
            <a:r>
              <a:rPr lang="ru-RU" dirty="0" smtClean="0"/>
              <a:t>Укажите основные понятия, которые могут быть незнакомы студентам или которые они должны запомнить по результатам занятия</a:t>
            </a:r>
          </a:p>
          <a:p>
            <a:pPr lvl="0"/>
            <a:endParaRPr lang="ru-RU" dirty="0" smtClean="0"/>
          </a:p>
        </p:txBody>
      </p:sp>
      <p:sp>
        <p:nvSpPr>
          <p:cNvPr id="15" name="Прямоугольник 14"/>
          <p:cNvSpPr/>
          <p:nvPr userDrawn="1"/>
        </p:nvSpPr>
        <p:spPr>
          <a:xfrm>
            <a:off x="217347" y="465988"/>
            <a:ext cx="4112023" cy="481799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 defTabSz="914377">
              <a:lnSpc>
                <a:spcPct val="90000"/>
              </a:lnSpc>
              <a:spcBef>
                <a:spcPct val="0"/>
              </a:spcBef>
              <a:buNone/>
            </a:pPr>
            <a:r>
              <a:rPr lang="ru-RU" sz="2812" b="1" noProof="0" dirty="0" smtClean="0">
                <a:solidFill>
                  <a:schemeClr val="accent1"/>
                </a:solidFill>
                <a:latin typeface="HelveticaNeueCyr" panose="02000503040000020004" pitchFamily="50" charset="-52"/>
                <a:ea typeface="+mj-ea"/>
                <a:cs typeface="+mj-cs"/>
              </a:rPr>
              <a:t>Терминология</a:t>
            </a:r>
            <a:endParaRPr lang="ru-RU" sz="2812" b="1" dirty="0">
              <a:solidFill>
                <a:schemeClr val="accent1"/>
              </a:solidFill>
              <a:latin typeface="HelveticaNeueCyr" panose="02000503040000020004" pitchFamily="50" charset="-52"/>
              <a:ea typeface="+mj-ea"/>
              <a:cs typeface="+mj-cs"/>
            </a:endParaRPr>
          </a:p>
        </p:txBody>
      </p:sp>
      <p:sp>
        <p:nvSpPr>
          <p:cNvPr id="10" name="Овал 9"/>
          <p:cNvSpPr/>
          <p:nvPr userDrawn="1"/>
        </p:nvSpPr>
        <p:spPr>
          <a:xfrm rot="3544514">
            <a:off x="8921296" y="6231424"/>
            <a:ext cx="86178" cy="8617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" name="Прямая соединительная линия 10"/>
          <p:cNvCxnSpPr/>
          <p:nvPr userDrawn="1"/>
        </p:nvCxnSpPr>
        <p:spPr>
          <a:xfrm flipH="1">
            <a:off x="8821763" y="6282624"/>
            <a:ext cx="128928" cy="18589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Группа 11"/>
          <p:cNvGrpSpPr/>
          <p:nvPr userDrawn="1"/>
        </p:nvGrpSpPr>
        <p:grpSpPr>
          <a:xfrm rot="20999267">
            <a:off x="8032819" y="6259777"/>
            <a:ext cx="555784" cy="517566"/>
            <a:chOff x="8069789" y="6026134"/>
            <a:chExt cx="555784" cy="517566"/>
          </a:xfrm>
          <a:solidFill>
            <a:schemeClr val="bg1">
              <a:lumMod val="75000"/>
            </a:schemeClr>
          </a:solidFill>
        </p:grpSpPr>
        <p:sp>
          <p:nvSpPr>
            <p:cNvPr id="13" name="Овал 12"/>
            <p:cNvSpPr/>
            <p:nvPr userDrawn="1"/>
          </p:nvSpPr>
          <p:spPr>
            <a:xfrm rot="3544514">
              <a:off x="8069789" y="6115273"/>
              <a:ext cx="86178" cy="86178"/>
            </a:xfrm>
            <a:prstGeom prst="ellipse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6" name="Прямая соединительная линия 15"/>
            <p:cNvCxnSpPr/>
            <p:nvPr userDrawn="1"/>
          </p:nvCxnSpPr>
          <p:spPr>
            <a:xfrm rot="3544514" flipV="1">
              <a:off x="8165295" y="6083421"/>
              <a:ext cx="517566" cy="402991"/>
            </a:xfrm>
            <a:prstGeom prst="line">
              <a:avLst/>
            </a:prstGeom>
            <a:grp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Овал 16"/>
          <p:cNvSpPr/>
          <p:nvPr userDrawn="1"/>
        </p:nvSpPr>
        <p:spPr>
          <a:xfrm rot="3544514">
            <a:off x="8621075" y="6435773"/>
            <a:ext cx="273436" cy="27343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  <a:latin typeface="HelveticaNeueCyr" panose="02000503040000020004" pitchFamily="50" charset="-52"/>
              </a:defRPr>
            </a:lvl1pPr>
          </a:lstStyle>
          <a:p>
            <a:fld id="{1408683E-08AF-4C3A-BE40-2D9C57A20CF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557442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ита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1" t="-2910" r="82644"/>
          <a:stretch/>
        </p:blipFill>
        <p:spPr>
          <a:xfrm>
            <a:off x="8310050" y="118566"/>
            <a:ext cx="609600" cy="1009392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122957" y="310015"/>
            <a:ext cx="1710763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400" b="0" dirty="0" smtClean="0">
                <a:solidFill>
                  <a:schemeClr val="accent1"/>
                </a:solidFill>
              </a:rPr>
              <a:t>“</a:t>
            </a:r>
            <a:endParaRPr lang="ru-RU" sz="34400" b="0" dirty="0">
              <a:solidFill>
                <a:schemeClr val="accent1"/>
              </a:solidFill>
            </a:endParaRPr>
          </a:p>
        </p:txBody>
      </p:sp>
      <p:sp>
        <p:nvSpPr>
          <p:cNvPr id="6" name="Текст 3"/>
          <p:cNvSpPr>
            <a:spLocks noGrp="1"/>
          </p:cNvSpPr>
          <p:nvPr>
            <p:ph type="body" sz="quarter" idx="12" hasCustomPrompt="1"/>
          </p:nvPr>
        </p:nvSpPr>
        <p:spPr>
          <a:xfrm>
            <a:off x="1545560" y="2282612"/>
            <a:ext cx="7024688" cy="19446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ru-RU" dirty="0" smtClean="0"/>
              <a:t>Здесь вы можете написать цитату, утверждение или высказывание для </a:t>
            </a:r>
            <a:r>
              <a:rPr lang="ru-RU" dirty="0" err="1" smtClean="0"/>
              <a:t>вдохновления</a:t>
            </a:r>
            <a:r>
              <a:rPr lang="ru-RU" dirty="0" smtClean="0"/>
              <a:t> своих студентов на подвиги</a:t>
            </a:r>
          </a:p>
        </p:txBody>
      </p:sp>
      <p:sp>
        <p:nvSpPr>
          <p:cNvPr id="7" name="Текст 3"/>
          <p:cNvSpPr>
            <a:spLocks noGrp="1"/>
          </p:cNvSpPr>
          <p:nvPr>
            <p:ph type="body" sz="quarter" idx="13" hasCustomPrompt="1"/>
          </p:nvPr>
        </p:nvSpPr>
        <p:spPr>
          <a:xfrm>
            <a:off x="3331196" y="4647767"/>
            <a:ext cx="4978854" cy="621587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i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ru-RU" dirty="0" smtClean="0"/>
              <a:t>Автор цитаты</a:t>
            </a:r>
          </a:p>
        </p:txBody>
      </p:sp>
      <p:sp>
        <p:nvSpPr>
          <p:cNvPr id="8" name="Овал 7"/>
          <p:cNvSpPr/>
          <p:nvPr userDrawn="1"/>
        </p:nvSpPr>
        <p:spPr>
          <a:xfrm rot="3544514">
            <a:off x="8921296" y="6231424"/>
            <a:ext cx="86178" cy="8617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единительная линия 8"/>
          <p:cNvCxnSpPr/>
          <p:nvPr userDrawn="1"/>
        </p:nvCxnSpPr>
        <p:spPr>
          <a:xfrm flipH="1">
            <a:off x="8821763" y="6282624"/>
            <a:ext cx="128928" cy="18589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Группа 9"/>
          <p:cNvGrpSpPr/>
          <p:nvPr userDrawn="1"/>
        </p:nvGrpSpPr>
        <p:grpSpPr>
          <a:xfrm rot="20999267">
            <a:off x="8032819" y="6259777"/>
            <a:ext cx="555784" cy="517566"/>
            <a:chOff x="8069789" y="6026134"/>
            <a:chExt cx="555784" cy="517566"/>
          </a:xfrm>
          <a:solidFill>
            <a:schemeClr val="bg1">
              <a:lumMod val="75000"/>
            </a:schemeClr>
          </a:solidFill>
        </p:grpSpPr>
        <p:sp>
          <p:nvSpPr>
            <p:cNvPr id="11" name="Овал 10"/>
            <p:cNvSpPr/>
            <p:nvPr userDrawn="1"/>
          </p:nvSpPr>
          <p:spPr>
            <a:xfrm rot="3544514">
              <a:off x="8069789" y="6115273"/>
              <a:ext cx="86178" cy="86178"/>
            </a:xfrm>
            <a:prstGeom prst="ellipse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2" name="Прямая соединительная линия 11"/>
            <p:cNvCxnSpPr/>
            <p:nvPr userDrawn="1"/>
          </p:nvCxnSpPr>
          <p:spPr>
            <a:xfrm rot="3544514" flipV="1">
              <a:off x="8165295" y="6083421"/>
              <a:ext cx="517566" cy="402991"/>
            </a:xfrm>
            <a:prstGeom prst="line">
              <a:avLst/>
            </a:prstGeom>
            <a:grp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Овал 12"/>
          <p:cNvSpPr/>
          <p:nvPr userDrawn="1"/>
        </p:nvSpPr>
        <p:spPr>
          <a:xfrm rot="3544514">
            <a:off x="8621075" y="6435773"/>
            <a:ext cx="273436" cy="27343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  <a:latin typeface="HelveticaNeueCyr" panose="02000503040000020004" pitchFamily="50" charset="-52"/>
              </a:defRPr>
            </a:lvl1pPr>
          </a:lstStyle>
          <a:p>
            <a:fld id="{1408683E-08AF-4C3A-BE40-2D9C57A20CF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204894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под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292147" y="258971"/>
            <a:ext cx="7514725" cy="86898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812" b="1">
                <a:solidFill>
                  <a:schemeClr val="accent1"/>
                </a:solidFill>
                <a:latin typeface="HelveticaNeueCyr" panose="02000503040000020004" pitchFamily="50" charset="-52"/>
              </a:defRPr>
            </a:lvl1pPr>
          </a:lstStyle>
          <a:p>
            <a:r>
              <a:rPr lang="ru-RU" dirty="0" smtClean="0"/>
              <a:t>В заголовке старайтесь указать </a:t>
            </a:r>
            <a:br>
              <a:rPr lang="ru-RU" dirty="0" smtClean="0"/>
            </a:br>
            <a:r>
              <a:rPr lang="ru-RU" dirty="0" smtClean="0"/>
              <a:t>основную мысль слайда</a:t>
            </a:r>
            <a:endParaRPr lang="ru-RU" dirty="0"/>
          </a:p>
        </p:txBody>
      </p:sp>
      <p:cxnSp>
        <p:nvCxnSpPr>
          <p:cNvPr id="4" name="Прямая соединительная линия 3"/>
          <p:cNvCxnSpPr>
            <a:endCxn id="7" idx="2"/>
          </p:cNvCxnSpPr>
          <p:nvPr userDrawn="1"/>
        </p:nvCxnSpPr>
        <p:spPr>
          <a:xfrm>
            <a:off x="292145" y="1222140"/>
            <a:ext cx="7514727" cy="4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1" t="-2910" r="82644"/>
          <a:stretch/>
        </p:blipFill>
        <p:spPr>
          <a:xfrm>
            <a:off x="8310050" y="118566"/>
            <a:ext cx="609600" cy="1009392"/>
          </a:xfrm>
          <a:prstGeom prst="rect">
            <a:avLst/>
          </a:prstGeom>
        </p:spPr>
      </p:pic>
      <p:sp>
        <p:nvSpPr>
          <p:cNvPr id="7" name="Овал 6"/>
          <p:cNvSpPr/>
          <p:nvPr userDrawn="1"/>
        </p:nvSpPr>
        <p:spPr>
          <a:xfrm>
            <a:off x="7806872" y="1179479"/>
            <a:ext cx="86178" cy="861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единительная линия 8"/>
          <p:cNvCxnSpPr/>
          <p:nvPr userDrawn="1"/>
        </p:nvCxnSpPr>
        <p:spPr>
          <a:xfrm flipV="1">
            <a:off x="7859672" y="819150"/>
            <a:ext cx="517566" cy="4029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Текст 4"/>
          <p:cNvSpPr>
            <a:spLocks noGrp="1"/>
          </p:cNvSpPr>
          <p:nvPr>
            <p:ph type="body" sz="quarter" idx="12"/>
          </p:nvPr>
        </p:nvSpPr>
        <p:spPr>
          <a:xfrm>
            <a:off x="611460" y="2543455"/>
            <a:ext cx="7527727" cy="3610601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90000"/>
              </a:lnSpc>
              <a:buNone/>
              <a:defRPr sz="2400" b="0">
                <a:latin typeface="+mn-lt"/>
              </a:defRPr>
            </a:lvl1pPr>
            <a:lvl2pPr marL="533387" indent="-177796">
              <a:lnSpc>
                <a:spcPct val="90000"/>
              </a:lnSpc>
              <a:buFont typeface="Wingdings" panose="05000000000000000000" pitchFamily="2" charset="2"/>
              <a:buChar char="§"/>
              <a:defRPr sz="2200" b="0">
                <a:latin typeface="+mn-lt"/>
              </a:defRPr>
            </a:lvl2pPr>
            <a:lvl3pPr marL="901677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 b="0">
                <a:latin typeface="+mn-lt"/>
              </a:defRPr>
            </a:lvl3pPr>
            <a:lvl4pPr marL="1257269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 b="0">
                <a:latin typeface="+mn-lt"/>
              </a:defRPr>
            </a:lvl4pPr>
            <a:lvl5pPr marL="1612860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 b="0">
                <a:latin typeface="+mn-lt"/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11" name="Текст 4"/>
          <p:cNvSpPr>
            <a:spLocks noGrp="1"/>
          </p:cNvSpPr>
          <p:nvPr>
            <p:ph type="body" sz="quarter" idx="13" hasCustomPrompt="1"/>
          </p:nvPr>
        </p:nvSpPr>
        <p:spPr>
          <a:xfrm>
            <a:off x="611460" y="1582017"/>
            <a:ext cx="7527727" cy="786899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90000"/>
              </a:lnSpc>
              <a:buNone/>
              <a:defRPr sz="2400" b="1" baseline="0">
                <a:latin typeface="+mn-lt"/>
              </a:defRPr>
            </a:lvl1pPr>
            <a:lvl2pPr marL="533387" indent="-177796">
              <a:lnSpc>
                <a:spcPct val="90000"/>
              </a:lnSpc>
              <a:buFont typeface="Wingdings" panose="05000000000000000000" pitchFamily="2" charset="2"/>
              <a:buChar char="§"/>
              <a:defRPr sz="2000">
                <a:latin typeface="PF Isotext Pro" panose="02000500000000020004" pitchFamily="2" charset="0"/>
              </a:defRPr>
            </a:lvl2pPr>
            <a:lvl3pPr marL="901677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>
                <a:latin typeface="PF Isotext Pro" panose="02000500000000020004" pitchFamily="2" charset="0"/>
              </a:defRPr>
            </a:lvl3pPr>
            <a:lvl4pPr marL="1257269" indent="-177796">
              <a:lnSpc>
                <a:spcPct val="90000"/>
              </a:lnSpc>
              <a:buFont typeface="Wingdings" panose="05000000000000000000" pitchFamily="2" charset="2"/>
              <a:buChar char="§"/>
              <a:defRPr sz="1600">
                <a:latin typeface="PF Isotext Pro" panose="02000500000000020004" pitchFamily="2" charset="0"/>
              </a:defRPr>
            </a:lvl4pPr>
            <a:lvl5pPr marL="1612860" indent="-177796">
              <a:lnSpc>
                <a:spcPct val="90000"/>
              </a:lnSpc>
              <a:buFont typeface="Wingdings" panose="05000000000000000000" pitchFamily="2" charset="2"/>
              <a:buChar char="§"/>
              <a:defRPr sz="1600">
                <a:latin typeface="PF Isotext Pro" panose="02000500000000020004" pitchFamily="2" charset="0"/>
              </a:defRPr>
            </a:lvl5pPr>
          </a:lstStyle>
          <a:p>
            <a:pPr lvl="0"/>
            <a:r>
              <a:rPr lang="ru-RU" dirty="0" smtClean="0"/>
              <a:t>Если требуются дополнительные пояснения, то напишите их здесь</a:t>
            </a:r>
          </a:p>
        </p:txBody>
      </p:sp>
      <p:sp>
        <p:nvSpPr>
          <p:cNvPr id="12" name="Овал 11"/>
          <p:cNvSpPr/>
          <p:nvPr userDrawn="1"/>
        </p:nvSpPr>
        <p:spPr>
          <a:xfrm rot="3544514">
            <a:off x="8921296" y="6231424"/>
            <a:ext cx="86178" cy="8617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" name="Прямая соединительная линия 12"/>
          <p:cNvCxnSpPr/>
          <p:nvPr userDrawn="1"/>
        </p:nvCxnSpPr>
        <p:spPr>
          <a:xfrm flipH="1">
            <a:off x="8821763" y="6282624"/>
            <a:ext cx="128928" cy="18589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Группа 13"/>
          <p:cNvGrpSpPr/>
          <p:nvPr userDrawn="1"/>
        </p:nvGrpSpPr>
        <p:grpSpPr>
          <a:xfrm rot="20999267">
            <a:off x="8032819" y="6259777"/>
            <a:ext cx="555784" cy="517566"/>
            <a:chOff x="8069789" y="6026134"/>
            <a:chExt cx="555784" cy="517566"/>
          </a:xfrm>
          <a:solidFill>
            <a:schemeClr val="bg1">
              <a:lumMod val="75000"/>
            </a:schemeClr>
          </a:solidFill>
        </p:grpSpPr>
        <p:sp>
          <p:nvSpPr>
            <p:cNvPr id="15" name="Овал 14"/>
            <p:cNvSpPr/>
            <p:nvPr userDrawn="1"/>
          </p:nvSpPr>
          <p:spPr>
            <a:xfrm rot="3544514">
              <a:off x="8069789" y="6115273"/>
              <a:ext cx="86178" cy="86178"/>
            </a:xfrm>
            <a:prstGeom prst="ellipse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6" name="Прямая соединительная линия 15"/>
            <p:cNvCxnSpPr/>
            <p:nvPr userDrawn="1"/>
          </p:nvCxnSpPr>
          <p:spPr>
            <a:xfrm rot="3544514" flipV="1">
              <a:off x="8165295" y="6083421"/>
              <a:ext cx="517566" cy="402991"/>
            </a:xfrm>
            <a:prstGeom prst="line">
              <a:avLst/>
            </a:prstGeom>
            <a:grp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Овал 17"/>
          <p:cNvSpPr/>
          <p:nvPr userDrawn="1"/>
        </p:nvSpPr>
        <p:spPr>
          <a:xfrm rot="3544514">
            <a:off x="8621075" y="6435773"/>
            <a:ext cx="273436" cy="27343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  <a:latin typeface="HelveticaNeueCyr" panose="02000503040000020004" pitchFamily="50" charset="-52"/>
              </a:defRPr>
            </a:lvl1pPr>
          </a:lstStyle>
          <a:p>
            <a:fld id="{1408683E-08AF-4C3A-BE40-2D9C57A20CF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6306081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карти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292147" y="258971"/>
            <a:ext cx="7514725" cy="86898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812" b="1">
                <a:solidFill>
                  <a:schemeClr val="accent1"/>
                </a:solidFill>
                <a:latin typeface="HelveticaNeueCyr" panose="02000503040000020004" pitchFamily="50" charset="-52"/>
              </a:defRPr>
            </a:lvl1pPr>
          </a:lstStyle>
          <a:p>
            <a:r>
              <a:rPr lang="ru-RU" dirty="0" smtClean="0"/>
              <a:t>В заголовке старайтесь указать </a:t>
            </a:r>
            <a:br>
              <a:rPr lang="ru-RU" dirty="0" smtClean="0"/>
            </a:br>
            <a:r>
              <a:rPr lang="ru-RU" dirty="0" smtClean="0"/>
              <a:t>основную мысль слайда</a:t>
            </a:r>
            <a:endParaRPr lang="ru-RU" dirty="0"/>
          </a:p>
        </p:txBody>
      </p:sp>
      <p:cxnSp>
        <p:nvCxnSpPr>
          <p:cNvPr id="10" name="Прямая соединительная линия 9"/>
          <p:cNvCxnSpPr>
            <a:endCxn id="14" idx="2"/>
          </p:cNvCxnSpPr>
          <p:nvPr userDrawn="1"/>
        </p:nvCxnSpPr>
        <p:spPr>
          <a:xfrm>
            <a:off x="292145" y="1222140"/>
            <a:ext cx="7514727" cy="4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Рисунок 1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1" t="-2910" r="82644"/>
          <a:stretch/>
        </p:blipFill>
        <p:spPr>
          <a:xfrm>
            <a:off x="8310050" y="118566"/>
            <a:ext cx="609600" cy="1009392"/>
          </a:xfrm>
          <a:prstGeom prst="rect">
            <a:avLst/>
          </a:prstGeom>
        </p:spPr>
      </p:pic>
      <p:sp>
        <p:nvSpPr>
          <p:cNvPr id="14" name="Овал 13"/>
          <p:cNvSpPr/>
          <p:nvPr userDrawn="1"/>
        </p:nvSpPr>
        <p:spPr>
          <a:xfrm>
            <a:off x="7806872" y="1179479"/>
            <a:ext cx="86178" cy="861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единительная линия 16"/>
          <p:cNvCxnSpPr/>
          <p:nvPr userDrawn="1"/>
        </p:nvCxnSpPr>
        <p:spPr>
          <a:xfrm flipV="1">
            <a:off x="7859672" y="819150"/>
            <a:ext cx="517566" cy="4029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Рисунок 4"/>
          <p:cNvSpPr>
            <a:spLocks noGrp="1"/>
          </p:cNvSpPr>
          <p:nvPr>
            <p:ph type="pic" sz="quarter" idx="10" hasCustomPrompt="1"/>
          </p:nvPr>
        </p:nvSpPr>
        <p:spPr>
          <a:xfrm>
            <a:off x="647700" y="1790707"/>
            <a:ext cx="7791450" cy="436245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="0" baseline="0">
                <a:latin typeface="+mn-lt"/>
              </a:defRPr>
            </a:lvl1pPr>
          </a:lstStyle>
          <a:p>
            <a:r>
              <a:rPr lang="ru-RU" dirty="0" smtClean="0"/>
              <a:t>Просто кликните по иконке в центре блока и вставьте нужную картинку. Старайтесь использовать горизонтальные фото, чтобы задействовать большую площадь слайда</a:t>
            </a:r>
            <a:endParaRPr lang="ru-RU" dirty="0"/>
          </a:p>
        </p:txBody>
      </p:sp>
      <p:sp>
        <p:nvSpPr>
          <p:cNvPr id="11" name="Овал 10"/>
          <p:cNvSpPr/>
          <p:nvPr userDrawn="1"/>
        </p:nvSpPr>
        <p:spPr>
          <a:xfrm rot="3544514">
            <a:off x="8921296" y="6231424"/>
            <a:ext cx="86178" cy="8617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" name="Прямая соединительная линия 12"/>
          <p:cNvCxnSpPr/>
          <p:nvPr userDrawn="1"/>
        </p:nvCxnSpPr>
        <p:spPr>
          <a:xfrm flipH="1">
            <a:off x="8821763" y="6282624"/>
            <a:ext cx="128928" cy="18589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Группа 14"/>
          <p:cNvGrpSpPr/>
          <p:nvPr userDrawn="1"/>
        </p:nvGrpSpPr>
        <p:grpSpPr>
          <a:xfrm rot="20999267">
            <a:off x="8032819" y="6259777"/>
            <a:ext cx="555784" cy="517566"/>
            <a:chOff x="8069789" y="6026134"/>
            <a:chExt cx="555784" cy="517566"/>
          </a:xfrm>
          <a:solidFill>
            <a:schemeClr val="bg1">
              <a:lumMod val="75000"/>
            </a:schemeClr>
          </a:solidFill>
        </p:grpSpPr>
        <p:sp>
          <p:nvSpPr>
            <p:cNvPr id="16" name="Овал 15"/>
            <p:cNvSpPr/>
            <p:nvPr userDrawn="1"/>
          </p:nvSpPr>
          <p:spPr>
            <a:xfrm rot="3544514">
              <a:off x="8069789" y="6115273"/>
              <a:ext cx="86178" cy="86178"/>
            </a:xfrm>
            <a:prstGeom prst="ellipse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9" name="Прямая соединительная линия 18"/>
            <p:cNvCxnSpPr/>
            <p:nvPr userDrawn="1"/>
          </p:nvCxnSpPr>
          <p:spPr>
            <a:xfrm rot="3544514" flipV="1">
              <a:off x="8165295" y="6083421"/>
              <a:ext cx="517566" cy="402991"/>
            </a:xfrm>
            <a:prstGeom prst="line">
              <a:avLst/>
            </a:prstGeom>
            <a:grp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Овал 19"/>
          <p:cNvSpPr/>
          <p:nvPr userDrawn="1"/>
        </p:nvSpPr>
        <p:spPr>
          <a:xfrm rot="3544514">
            <a:off x="8621075" y="6435773"/>
            <a:ext cx="273436" cy="27343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  <a:latin typeface="HelveticaNeueCyr" panose="02000503040000020004" pitchFamily="50" charset="-52"/>
              </a:defRPr>
            </a:lvl1pPr>
          </a:lstStyle>
          <a:p>
            <a:fld id="{1408683E-08AF-4C3A-BE40-2D9C57A20CF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924987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 и карти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292147" y="258971"/>
            <a:ext cx="7514725" cy="86898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812" b="1">
                <a:solidFill>
                  <a:schemeClr val="accent1"/>
                </a:solidFill>
                <a:latin typeface="HelveticaNeueCyr" panose="02000503040000020004" pitchFamily="50" charset="-52"/>
              </a:defRPr>
            </a:lvl1pPr>
          </a:lstStyle>
          <a:p>
            <a:r>
              <a:rPr lang="ru-RU" dirty="0" smtClean="0"/>
              <a:t>В заголовке старайтесь указать </a:t>
            </a:r>
            <a:br>
              <a:rPr lang="ru-RU" dirty="0" smtClean="0"/>
            </a:br>
            <a:r>
              <a:rPr lang="ru-RU" dirty="0" smtClean="0"/>
              <a:t>основную мысль слайда</a:t>
            </a:r>
            <a:endParaRPr lang="ru-RU" dirty="0"/>
          </a:p>
        </p:txBody>
      </p:sp>
      <p:cxnSp>
        <p:nvCxnSpPr>
          <p:cNvPr id="10" name="Прямая соединительная линия 9"/>
          <p:cNvCxnSpPr>
            <a:endCxn id="14" idx="2"/>
          </p:cNvCxnSpPr>
          <p:nvPr userDrawn="1"/>
        </p:nvCxnSpPr>
        <p:spPr>
          <a:xfrm>
            <a:off x="292145" y="1222140"/>
            <a:ext cx="7514727" cy="4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Рисунок 1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1" t="-2910" r="82644"/>
          <a:stretch/>
        </p:blipFill>
        <p:spPr>
          <a:xfrm>
            <a:off x="8310050" y="118566"/>
            <a:ext cx="609600" cy="1009392"/>
          </a:xfrm>
          <a:prstGeom prst="rect">
            <a:avLst/>
          </a:prstGeom>
        </p:spPr>
      </p:pic>
      <p:sp>
        <p:nvSpPr>
          <p:cNvPr id="14" name="Овал 13"/>
          <p:cNvSpPr/>
          <p:nvPr userDrawn="1"/>
        </p:nvSpPr>
        <p:spPr>
          <a:xfrm>
            <a:off x="7806872" y="1179479"/>
            <a:ext cx="86178" cy="861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единительная линия 16"/>
          <p:cNvCxnSpPr/>
          <p:nvPr userDrawn="1"/>
        </p:nvCxnSpPr>
        <p:spPr>
          <a:xfrm flipV="1">
            <a:off x="7859672" y="819150"/>
            <a:ext cx="517566" cy="4029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4"/>
          <p:cNvSpPr>
            <a:spLocks noGrp="1"/>
          </p:cNvSpPr>
          <p:nvPr>
            <p:ph type="pic" sz="quarter" idx="12" hasCustomPrompt="1"/>
          </p:nvPr>
        </p:nvSpPr>
        <p:spPr>
          <a:xfrm>
            <a:off x="4862077" y="1790707"/>
            <a:ext cx="3447973" cy="4362451"/>
          </a:xfrm>
          <a:prstGeom prst="rect">
            <a:avLst/>
          </a:prstGeom>
        </p:spPr>
        <p:txBody>
          <a:bodyPr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200" b="0" baseline="0">
                <a:latin typeface="+mn-lt"/>
              </a:defRPr>
            </a:lvl1pPr>
          </a:lstStyle>
          <a:p>
            <a:r>
              <a:rPr lang="ru-RU" dirty="0" smtClean="0"/>
              <a:t>Просто кликните по иконке и вставьте нужную</a:t>
            </a:r>
            <a:r>
              <a:rPr lang="en-US" dirty="0" smtClean="0"/>
              <a:t> </a:t>
            </a:r>
            <a:r>
              <a:rPr lang="ru-RU" dirty="0" smtClean="0"/>
              <a:t>картинку </a:t>
            </a:r>
          </a:p>
        </p:txBody>
      </p:sp>
      <p:sp>
        <p:nvSpPr>
          <p:cNvPr id="16" name="Текст 4"/>
          <p:cNvSpPr>
            <a:spLocks noGrp="1"/>
          </p:cNvSpPr>
          <p:nvPr>
            <p:ph type="body" sz="quarter" idx="13"/>
          </p:nvPr>
        </p:nvSpPr>
        <p:spPr>
          <a:xfrm>
            <a:off x="647699" y="1808263"/>
            <a:ext cx="4047957" cy="4344888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90000"/>
              </a:lnSpc>
              <a:buNone/>
              <a:defRPr sz="2400" b="0">
                <a:latin typeface="+mn-lt"/>
              </a:defRPr>
            </a:lvl1pPr>
            <a:lvl2pPr marL="533387" indent="-177796">
              <a:lnSpc>
                <a:spcPct val="90000"/>
              </a:lnSpc>
              <a:buFont typeface="Wingdings" panose="05000000000000000000" pitchFamily="2" charset="2"/>
              <a:buChar char="§"/>
              <a:defRPr sz="2200" b="0">
                <a:latin typeface="+mn-lt"/>
              </a:defRPr>
            </a:lvl2pPr>
            <a:lvl3pPr marL="901677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 b="0">
                <a:latin typeface="+mn-lt"/>
              </a:defRPr>
            </a:lvl3pPr>
            <a:lvl4pPr marL="1257269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 b="0">
                <a:latin typeface="+mn-lt"/>
              </a:defRPr>
            </a:lvl4pPr>
            <a:lvl5pPr marL="1612860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 b="0">
                <a:latin typeface="+mn-lt"/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11" name="Овал 10"/>
          <p:cNvSpPr/>
          <p:nvPr userDrawn="1"/>
        </p:nvSpPr>
        <p:spPr>
          <a:xfrm rot="3544514">
            <a:off x="8921296" y="6231424"/>
            <a:ext cx="86178" cy="8617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" name="Прямая соединительная линия 12"/>
          <p:cNvCxnSpPr/>
          <p:nvPr userDrawn="1"/>
        </p:nvCxnSpPr>
        <p:spPr>
          <a:xfrm flipH="1">
            <a:off x="8821763" y="6282624"/>
            <a:ext cx="128928" cy="18589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Группа 17"/>
          <p:cNvGrpSpPr/>
          <p:nvPr userDrawn="1"/>
        </p:nvGrpSpPr>
        <p:grpSpPr>
          <a:xfrm rot="20999267">
            <a:off x="8032819" y="6259777"/>
            <a:ext cx="555784" cy="517566"/>
            <a:chOff x="8069789" y="6026134"/>
            <a:chExt cx="555784" cy="517566"/>
          </a:xfrm>
          <a:solidFill>
            <a:schemeClr val="bg1">
              <a:lumMod val="75000"/>
            </a:schemeClr>
          </a:solidFill>
        </p:grpSpPr>
        <p:sp>
          <p:nvSpPr>
            <p:cNvPr id="19" name="Овал 18"/>
            <p:cNvSpPr/>
            <p:nvPr userDrawn="1"/>
          </p:nvSpPr>
          <p:spPr>
            <a:xfrm rot="3544514">
              <a:off x="8069789" y="6115273"/>
              <a:ext cx="86178" cy="86178"/>
            </a:xfrm>
            <a:prstGeom prst="ellipse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0" name="Прямая соединительная линия 19"/>
            <p:cNvCxnSpPr/>
            <p:nvPr userDrawn="1"/>
          </p:nvCxnSpPr>
          <p:spPr>
            <a:xfrm rot="3544514" flipV="1">
              <a:off x="8165295" y="6083421"/>
              <a:ext cx="517566" cy="402991"/>
            </a:xfrm>
            <a:prstGeom prst="line">
              <a:avLst/>
            </a:prstGeom>
            <a:grp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Овал 20"/>
          <p:cNvSpPr/>
          <p:nvPr userDrawn="1"/>
        </p:nvSpPr>
        <p:spPr>
          <a:xfrm rot="3544514">
            <a:off x="8621075" y="6435773"/>
            <a:ext cx="273436" cy="27343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  <a:latin typeface="HelveticaNeueCyr" panose="02000503040000020004" pitchFamily="50" charset="-52"/>
              </a:defRPr>
            </a:lvl1pPr>
          </a:lstStyle>
          <a:p>
            <a:fld id="{1408683E-08AF-4C3A-BE40-2D9C57A20CF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263006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 userDrawn="1"/>
        </p:nvSpPr>
        <p:spPr>
          <a:xfrm>
            <a:off x="647699" y="2267101"/>
            <a:ext cx="7662351" cy="39559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1059543" y="258971"/>
            <a:ext cx="6747329" cy="86898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812" b="1">
                <a:solidFill>
                  <a:schemeClr val="accent1"/>
                </a:solidFill>
                <a:latin typeface="HelveticaNeueCyr" panose="02000503040000020004" pitchFamily="50" charset="-52"/>
              </a:defRPr>
            </a:lvl1pPr>
          </a:lstStyle>
          <a:p>
            <a:r>
              <a:rPr lang="ru-RU" dirty="0" smtClean="0"/>
              <a:t>Для чего нужен код</a:t>
            </a:r>
            <a:r>
              <a:rPr lang="en-US" dirty="0" smtClean="0"/>
              <a:t>/</a:t>
            </a:r>
            <a:r>
              <a:rPr lang="ru-RU" dirty="0" smtClean="0"/>
              <a:t>формула?</a:t>
            </a:r>
            <a:br>
              <a:rPr lang="ru-RU" dirty="0" smtClean="0"/>
            </a:br>
            <a:r>
              <a:rPr lang="ru-RU" dirty="0" smtClean="0"/>
              <a:t>Укажите назначение</a:t>
            </a:r>
            <a:endParaRPr lang="ru-RU" dirty="0"/>
          </a:p>
        </p:txBody>
      </p:sp>
      <p:cxnSp>
        <p:nvCxnSpPr>
          <p:cNvPr id="10" name="Прямая соединительная линия 9"/>
          <p:cNvCxnSpPr>
            <a:endCxn id="14" idx="2"/>
          </p:cNvCxnSpPr>
          <p:nvPr userDrawn="1"/>
        </p:nvCxnSpPr>
        <p:spPr>
          <a:xfrm>
            <a:off x="292145" y="1222140"/>
            <a:ext cx="7514727" cy="4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Рисунок 1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1" t="-2910" r="82644"/>
          <a:stretch/>
        </p:blipFill>
        <p:spPr>
          <a:xfrm>
            <a:off x="8310050" y="118566"/>
            <a:ext cx="609600" cy="1009392"/>
          </a:xfrm>
          <a:prstGeom prst="rect">
            <a:avLst/>
          </a:prstGeom>
        </p:spPr>
      </p:pic>
      <p:sp>
        <p:nvSpPr>
          <p:cNvPr id="14" name="Овал 13"/>
          <p:cNvSpPr/>
          <p:nvPr userDrawn="1"/>
        </p:nvSpPr>
        <p:spPr>
          <a:xfrm>
            <a:off x="7806872" y="1179479"/>
            <a:ext cx="86178" cy="861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единительная линия 16"/>
          <p:cNvCxnSpPr/>
          <p:nvPr userDrawn="1"/>
        </p:nvCxnSpPr>
        <p:spPr>
          <a:xfrm flipV="1">
            <a:off x="7859672" y="819150"/>
            <a:ext cx="517566" cy="4029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Текст 4"/>
          <p:cNvSpPr>
            <a:spLocks noGrp="1"/>
          </p:cNvSpPr>
          <p:nvPr>
            <p:ph type="body" sz="quarter" idx="10" hasCustomPrompt="1"/>
          </p:nvPr>
        </p:nvSpPr>
        <p:spPr>
          <a:xfrm>
            <a:off x="647699" y="1474442"/>
            <a:ext cx="7662351" cy="61141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90000"/>
              </a:lnSpc>
              <a:buNone/>
              <a:defRPr sz="1700" b="1" baseline="0">
                <a:latin typeface="+mn-lt"/>
              </a:defRPr>
            </a:lvl1pPr>
            <a:lvl2pPr marL="533387" indent="-177796">
              <a:lnSpc>
                <a:spcPct val="90000"/>
              </a:lnSpc>
              <a:buFont typeface="Wingdings" panose="05000000000000000000" pitchFamily="2" charset="2"/>
              <a:buChar char="§"/>
              <a:defRPr sz="2000">
                <a:latin typeface="PF Isotext Pro" panose="02000500000000020004" pitchFamily="2" charset="0"/>
              </a:defRPr>
            </a:lvl2pPr>
            <a:lvl3pPr marL="901677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>
                <a:latin typeface="PF Isotext Pro" panose="02000500000000020004" pitchFamily="2" charset="0"/>
              </a:defRPr>
            </a:lvl3pPr>
            <a:lvl4pPr marL="1257269" indent="-177796">
              <a:lnSpc>
                <a:spcPct val="90000"/>
              </a:lnSpc>
              <a:buFont typeface="Wingdings" panose="05000000000000000000" pitchFamily="2" charset="2"/>
              <a:buChar char="§"/>
              <a:defRPr sz="1600">
                <a:latin typeface="PF Isotext Pro" panose="02000500000000020004" pitchFamily="2" charset="0"/>
              </a:defRPr>
            </a:lvl4pPr>
            <a:lvl5pPr marL="1612860" indent="-177796">
              <a:lnSpc>
                <a:spcPct val="90000"/>
              </a:lnSpc>
              <a:buFont typeface="Wingdings" panose="05000000000000000000" pitchFamily="2" charset="2"/>
              <a:buChar char="§"/>
              <a:defRPr sz="1600">
                <a:latin typeface="PF Isotext Pro" panose="02000500000000020004" pitchFamily="2" charset="0"/>
              </a:defRPr>
            </a:lvl5pPr>
          </a:lstStyle>
          <a:p>
            <a:pPr lvl="0"/>
            <a:r>
              <a:rPr lang="ru-RU" dirty="0" smtClean="0"/>
              <a:t>Если требуются дополнительные пояснения, то напишите их здесь</a:t>
            </a:r>
          </a:p>
        </p:txBody>
      </p:sp>
      <p:sp>
        <p:nvSpPr>
          <p:cNvPr id="22" name="Текст 4"/>
          <p:cNvSpPr>
            <a:spLocks noGrp="1"/>
          </p:cNvSpPr>
          <p:nvPr>
            <p:ph type="body" sz="quarter" idx="14" hasCustomPrompt="1"/>
          </p:nvPr>
        </p:nvSpPr>
        <p:spPr>
          <a:xfrm>
            <a:off x="895040" y="2409371"/>
            <a:ext cx="7261989" cy="3686629"/>
          </a:xfrm>
          <a:prstGeom prst="rect">
            <a:avLst/>
          </a:prstGeom>
          <a:ln>
            <a:noFill/>
          </a:ln>
        </p:spPr>
        <p:txBody>
          <a:bodyPr anchor="t"/>
          <a:lstStyle>
            <a:lvl1pPr marL="450839" indent="-450839">
              <a:lnSpc>
                <a:spcPct val="80000"/>
              </a:lnSpc>
              <a:spcBef>
                <a:spcPts val="400"/>
              </a:spcBef>
              <a:buClr>
                <a:schemeClr val="bg1">
                  <a:lumMod val="50000"/>
                </a:schemeClr>
              </a:buClr>
              <a:buFont typeface="+mj-lt"/>
              <a:buAutoNum type="arabicPeriod"/>
              <a:defRPr sz="1400" b="0" baseline="0">
                <a:latin typeface="PT Mono" panose="02060509020205020204" pitchFamily="49" charset="-52"/>
                <a:ea typeface="PT Mono" panose="02060509020205020204" pitchFamily="49" charset="-52"/>
              </a:defRPr>
            </a:lvl1pPr>
            <a:lvl2pPr marL="533387" indent="-177796">
              <a:lnSpc>
                <a:spcPct val="90000"/>
              </a:lnSpc>
              <a:buFont typeface="Wingdings" panose="05000000000000000000" pitchFamily="2" charset="2"/>
              <a:buChar char="§"/>
              <a:defRPr sz="2000">
                <a:latin typeface="PF Isotext Pro" panose="02000500000000020004" pitchFamily="2" charset="0"/>
              </a:defRPr>
            </a:lvl2pPr>
            <a:lvl3pPr marL="901677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>
                <a:latin typeface="PF Isotext Pro" panose="02000500000000020004" pitchFamily="2" charset="0"/>
              </a:defRPr>
            </a:lvl3pPr>
            <a:lvl4pPr marL="1257269" indent="-177796">
              <a:lnSpc>
                <a:spcPct val="90000"/>
              </a:lnSpc>
              <a:buFont typeface="Wingdings" panose="05000000000000000000" pitchFamily="2" charset="2"/>
              <a:buChar char="§"/>
              <a:defRPr sz="1600">
                <a:latin typeface="PF Isotext Pro" panose="02000500000000020004" pitchFamily="2" charset="0"/>
              </a:defRPr>
            </a:lvl4pPr>
            <a:lvl5pPr marL="1612860" indent="-177796">
              <a:lnSpc>
                <a:spcPct val="90000"/>
              </a:lnSpc>
              <a:buFont typeface="Wingdings" panose="05000000000000000000" pitchFamily="2" charset="2"/>
              <a:buChar char="§"/>
              <a:defRPr sz="1600">
                <a:latin typeface="PF Isotext Pro" panose="02000500000000020004" pitchFamily="2" charset="0"/>
              </a:defRPr>
            </a:lvl5pPr>
          </a:lstStyle>
          <a:p>
            <a:pPr lvl="0"/>
            <a:r>
              <a:rPr lang="ru-RU" dirty="0" smtClean="0"/>
              <a:t>Строки под код</a:t>
            </a:r>
          </a:p>
          <a:p>
            <a:pPr lvl="0"/>
            <a:r>
              <a:rPr lang="ru-RU" dirty="0" smtClean="0"/>
              <a:t>Мы подготовили основные цвета для выделения в коде – </a:t>
            </a:r>
            <a:br>
              <a:rPr lang="ru-RU" dirty="0" smtClean="0"/>
            </a:br>
            <a:r>
              <a:rPr lang="ru-RU" dirty="0" smtClean="0"/>
              <a:t>просто зайдите в настройки выбора цвета текста</a:t>
            </a:r>
          </a:p>
          <a:p>
            <a:pPr lvl="0"/>
            <a:endParaRPr lang="ru-RU" dirty="0" smtClean="0"/>
          </a:p>
        </p:txBody>
      </p:sp>
      <p:pic>
        <p:nvPicPr>
          <p:cNvPr id="23" name="Рисунок 22"/>
          <p:cNvPicPr>
            <a:picLocks noChangeAspect="1"/>
          </p:cNvPicPr>
          <p:nvPr userDrawn="1"/>
        </p:nvPicPr>
        <p:blipFill>
          <a:blip r:embed="rId3">
            <a:biLevel thresh="75000"/>
          </a:blip>
          <a:stretch>
            <a:fillRect/>
          </a:stretch>
        </p:blipFill>
        <p:spPr>
          <a:xfrm>
            <a:off x="332852" y="414128"/>
            <a:ext cx="610643" cy="558672"/>
          </a:xfrm>
          <a:prstGeom prst="rect">
            <a:avLst/>
          </a:prstGeom>
        </p:spPr>
      </p:pic>
      <p:sp>
        <p:nvSpPr>
          <p:cNvPr id="13" name="Овал 12"/>
          <p:cNvSpPr/>
          <p:nvPr userDrawn="1"/>
        </p:nvSpPr>
        <p:spPr>
          <a:xfrm rot="3544514">
            <a:off x="8921296" y="6231424"/>
            <a:ext cx="86178" cy="8617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5" name="Прямая соединительная линия 14"/>
          <p:cNvCxnSpPr/>
          <p:nvPr userDrawn="1"/>
        </p:nvCxnSpPr>
        <p:spPr>
          <a:xfrm flipH="1">
            <a:off x="8821763" y="6282624"/>
            <a:ext cx="128928" cy="18589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Группа 15"/>
          <p:cNvGrpSpPr/>
          <p:nvPr userDrawn="1"/>
        </p:nvGrpSpPr>
        <p:grpSpPr>
          <a:xfrm rot="20999267">
            <a:off x="8032819" y="6259777"/>
            <a:ext cx="555784" cy="517566"/>
            <a:chOff x="8069789" y="6026134"/>
            <a:chExt cx="555784" cy="517566"/>
          </a:xfrm>
          <a:solidFill>
            <a:schemeClr val="bg1">
              <a:lumMod val="75000"/>
            </a:schemeClr>
          </a:solidFill>
        </p:grpSpPr>
        <p:sp>
          <p:nvSpPr>
            <p:cNvPr id="18" name="Овал 17"/>
            <p:cNvSpPr/>
            <p:nvPr userDrawn="1"/>
          </p:nvSpPr>
          <p:spPr>
            <a:xfrm rot="3544514">
              <a:off x="8069789" y="6115273"/>
              <a:ext cx="86178" cy="86178"/>
            </a:xfrm>
            <a:prstGeom prst="ellipse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9" name="Прямая соединительная линия 18"/>
            <p:cNvCxnSpPr/>
            <p:nvPr userDrawn="1"/>
          </p:nvCxnSpPr>
          <p:spPr>
            <a:xfrm rot="3544514" flipV="1">
              <a:off x="8165295" y="6083421"/>
              <a:ext cx="517566" cy="402991"/>
            </a:xfrm>
            <a:prstGeom prst="line">
              <a:avLst/>
            </a:prstGeom>
            <a:grp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Овал 19"/>
          <p:cNvSpPr/>
          <p:nvPr userDrawn="1"/>
        </p:nvSpPr>
        <p:spPr>
          <a:xfrm rot="3544514">
            <a:off x="8621075" y="6435773"/>
            <a:ext cx="273436" cy="27343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  <a:latin typeface="HelveticaNeueCyr" panose="02000503040000020004" pitchFamily="50" charset="-52"/>
              </a:defRPr>
            </a:lvl1pPr>
          </a:lstStyle>
          <a:p>
            <a:fld id="{1408683E-08AF-4C3A-BE40-2D9C57A20CF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1260955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Рисунок 19"/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1" name="Прямоугольник 20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8094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2" r:id="rId2"/>
    <p:sldLayoutId id="2147483683" r:id="rId3"/>
    <p:sldLayoutId id="2147483684" r:id="rId4"/>
    <p:sldLayoutId id="2147483685" r:id="rId5"/>
    <p:sldLayoutId id="2147483687" r:id="rId6"/>
    <p:sldLayoutId id="2147483666" r:id="rId7"/>
    <p:sldLayoutId id="2147483688" r:id="rId8"/>
    <p:sldLayoutId id="2147483689" r:id="rId9"/>
    <p:sldLayoutId id="2147483690" r:id="rId10"/>
    <p:sldLayoutId id="2147483691" r:id="rId11"/>
    <p:sldLayoutId id="2147483682" r:id="rId12"/>
    <p:sldLayoutId id="2147483681" r:id="rId13"/>
    <p:sldLayoutId id="2147483692" r:id="rId14"/>
    <p:sldLayoutId id="2147483686" r:id="rId15"/>
    <p:sldLayoutId id="2147483693" r:id="rId16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mailto:v.bugaevskii@corp.mail.ru" TargetMode="External"/><Relationship Id="rId2" Type="http://schemas.openxmlformats.org/officeDocument/2006/relationships/hyperlink" Target="mailto:k.Izmailov@corp.mail.ru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t.me/joinchat/BbDUnQ1vzwG2TjnLV1ifiw" TargetMode="External"/><Relationship Id="rId4" Type="http://schemas.openxmlformats.org/officeDocument/2006/relationships/hyperlink" Target="https://sphere.mail.ru/blog/view/53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2441358" y="4056709"/>
            <a:ext cx="6384589" cy="1788486"/>
          </a:xfrm>
        </p:spPr>
        <p:txBody>
          <a:bodyPr>
            <a:normAutofit/>
          </a:bodyPr>
          <a:lstStyle/>
          <a:p>
            <a:r>
              <a:rPr lang="ru-RU" dirty="0" smtClean="0"/>
              <a:t>Введение в анализ данных</a:t>
            </a: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0"/>
          </p:nvPr>
        </p:nvSpPr>
        <p:spPr>
          <a:xfrm>
            <a:off x="3693111" y="6289355"/>
            <a:ext cx="5132836" cy="476623"/>
          </a:xfrm>
        </p:spPr>
        <p:txBody>
          <a:bodyPr>
            <a:normAutofit fontScale="70000" lnSpcReduction="20000"/>
          </a:bodyPr>
          <a:lstStyle/>
          <a:p>
            <a:r>
              <a:rPr lang="ru-RU" dirty="0" smtClean="0"/>
              <a:t>Измайлов Константин/</a:t>
            </a:r>
            <a:r>
              <a:rPr lang="ru-RU" dirty="0" err="1" smtClean="0"/>
              <a:t>Бугаевский</a:t>
            </a:r>
            <a:r>
              <a:rPr lang="ru-RU" dirty="0" smtClean="0"/>
              <a:t> Владимир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783122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Почему </a:t>
            </a:r>
            <a:r>
              <a:rPr lang="en-US" dirty="0" smtClean="0"/>
              <a:t>Python</a:t>
            </a:r>
            <a:r>
              <a:rPr lang="ru-RU" dirty="0" smtClean="0"/>
              <a:t>?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611460" y="1582444"/>
            <a:ext cx="7527727" cy="40998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 smtClean="0"/>
              <a:t>Прост в освоении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00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10</a:t>
            </a:fld>
            <a:endParaRPr lang="ru-RU" dirty="0"/>
          </a:p>
        </p:txBody>
      </p:sp>
      <p:pic>
        <p:nvPicPr>
          <p:cNvPr id="3076" name="Picture 4" descr="ÐÐ»Ñ Ð°Ð½Ð°Ð»Ð¸Ð·Ð° Ð´Ð°Ð½Ð½ÑÑ Ð½ÐµÑ ÑÐ¼ÑÑÐ»Ð° Ð¸Ð·ÑÑÐ°ÑÑ Python ÑÐµÐ»Ð¸ÐºÐ¾Ð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6708" y="2446460"/>
            <a:ext cx="4028172" cy="2685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ÐÐ°ÑÑÐ¸Ð½ÐºÐ¸ Ð¿Ð¾ Ð·Ð°Ð¿ÑÐ¾ÑÑ python language for kid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460" y="2446460"/>
            <a:ext cx="3579990" cy="26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6509381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изучать </a:t>
            </a:r>
            <a:r>
              <a:rPr lang="en-US" dirty="0" smtClean="0"/>
              <a:t>Python </a:t>
            </a:r>
            <a:r>
              <a:rPr lang="ru-RU" dirty="0" smtClean="0"/>
              <a:t>для анализа данных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11</a:t>
            </a:fld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292147" y="1386038"/>
            <a:ext cx="59904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1. Освоение </a:t>
            </a:r>
            <a:r>
              <a:rPr lang="ru-RU" dirty="0"/>
              <a:t>основных принципов программирования.</a:t>
            </a:r>
          </a:p>
          <a:p>
            <a:endParaRPr lang="ru-RU" dirty="0"/>
          </a:p>
        </p:txBody>
      </p:sp>
      <p:pic>
        <p:nvPicPr>
          <p:cNvPr id="4098" name="Picture 2" descr="https://cdn-images-1.medium.com/max/900/0*aT9-nA8YKeHL43V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9284" y="2033358"/>
            <a:ext cx="2563213" cy="3363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ÐÐ°ÑÑÐ¸Ð½ÐºÐ¸ Ð¿Ð¾ Ð·Ð°Ð¿ÑÐ¾ÑÑ python for data analysi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4532" y="2018967"/>
            <a:ext cx="2573053" cy="3378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ÐÐ°ÑÑÐ¸Ð½ÐºÐ¸ Ð¿Ð¾ Ð·Ð°Ð¿ÑÐ¾ÑÑ stackoverflow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101" y="4775333"/>
            <a:ext cx="6626917" cy="1974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885458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изучать </a:t>
            </a:r>
            <a:r>
              <a:rPr lang="en-US" dirty="0" smtClean="0"/>
              <a:t>Python </a:t>
            </a:r>
            <a:r>
              <a:rPr lang="ru-RU" dirty="0" smtClean="0"/>
              <a:t>для анализа данных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12</a:t>
            </a:fld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292147" y="1386038"/>
            <a:ext cx="65335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ru-RU" dirty="0"/>
              <a:t>2</a:t>
            </a:r>
            <a:r>
              <a:rPr lang="ru-RU" dirty="0" smtClean="0"/>
              <a:t>. </a:t>
            </a:r>
            <a:r>
              <a:rPr lang="ru-RU" dirty="0"/>
              <a:t>Изучение библиотек, необходимых для анализа данных.</a:t>
            </a:r>
          </a:p>
          <a:p>
            <a:endParaRPr lang="ru-RU" dirty="0"/>
          </a:p>
        </p:txBody>
      </p:sp>
      <p:pic>
        <p:nvPicPr>
          <p:cNvPr id="5122" name="Picture 2" descr="Ð£ Python Ð´Ð»Ñ Ð°Ð½Ð°Ð»Ð¸Ð·Ð° Ð´Ð°Ð½Ð½ÑÑ ÐµÑÑÑ Ð±Ð¸Ð±Ð»Ð¸Ð¾ÑÐµÐºÐ¸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511" y="1896182"/>
            <a:ext cx="7223280" cy="4333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6640544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изучать </a:t>
            </a:r>
            <a:r>
              <a:rPr lang="en-US" dirty="0" smtClean="0"/>
              <a:t>Python </a:t>
            </a:r>
            <a:r>
              <a:rPr lang="ru-RU" dirty="0" smtClean="0"/>
              <a:t>для анализа данных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13</a:t>
            </a:fld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292147" y="1386038"/>
            <a:ext cx="40498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ru-RU" dirty="0"/>
              <a:t>3</a:t>
            </a:r>
            <a:r>
              <a:rPr lang="ru-RU" dirty="0" smtClean="0"/>
              <a:t>. Закрепление знаний на практике.</a:t>
            </a:r>
            <a:endParaRPr lang="ru-RU" dirty="0"/>
          </a:p>
          <a:p>
            <a:endParaRPr lang="ru-RU" dirty="0"/>
          </a:p>
        </p:txBody>
      </p:sp>
      <p:pic>
        <p:nvPicPr>
          <p:cNvPr id="7170" name="Picture 2" descr="ÐÐ°ÑÑÐ¸Ð½ÐºÐ¸ Ð¿Ð¾ Ð·Ð°Ð¿ÑÐ¾ÑÑ kagg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0872" y="2032369"/>
            <a:ext cx="6096000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2587310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изучать </a:t>
            </a:r>
            <a:r>
              <a:rPr lang="en-US" dirty="0" smtClean="0"/>
              <a:t>Python </a:t>
            </a:r>
            <a:r>
              <a:rPr lang="ru-RU" dirty="0" smtClean="0"/>
              <a:t>для анализа данных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14</a:t>
            </a:fld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292147" y="1386038"/>
            <a:ext cx="64479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ru-RU" dirty="0"/>
              <a:t>3. Закрепление знаний на </a:t>
            </a:r>
            <a:r>
              <a:rPr lang="ru-RU" dirty="0" smtClean="0"/>
              <a:t>практике</a:t>
            </a:r>
            <a:r>
              <a:rPr lang="en-US" dirty="0" smtClean="0"/>
              <a:t> (pythonchallenge.com)</a:t>
            </a:r>
            <a:r>
              <a:rPr lang="ru-RU" dirty="0" smtClean="0"/>
              <a:t>.</a:t>
            </a:r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147" y="1842976"/>
            <a:ext cx="8499390" cy="4458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409282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Контакты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15</a:t>
            </a:fld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292147" y="1549667"/>
            <a:ext cx="8653189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/>
              <a:t>Измайлов Константин </a:t>
            </a:r>
            <a:endParaRPr lang="ru-RU" sz="2400" b="1" dirty="0"/>
          </a:p>
          <a:p>
            <a:pPr algn="ctr"/>
            <a:r>
              <a:rPr lang="en-US" dirty="0" smtClean="0"/>
              <a:t>Mail: </a:t>
            </a:r>
            <a:r>
              <a:rPr lang="en-US" dirty="0" smtClean="0">
                <a:hlinkClick r:id="rId2"/>
              </a:rPr>
              <a:t>k.Izmailov@corp.mail.ru</a:t>
            </a:r>
            <a:endParaRPr lang="en-US" dirty="0" smtClean="0"/>
          </a:p>
          <a:p>
            <a:pPr algn="ctr"/>
            <a:r>
              <a:rPr lang="en-US" dirty="0"/>
              <a:t>Telegram: </a:t>
            </a:r>
            <a:r>
              <a:rPr lang="en-US" dirty="0" smtClean="0"/>
              <a:t>@</a:t>
            </a:r>
            <a:r>
              <a:rPr lang="en-US" dirty="0" err="1" smtClean="0"/>
              <a:t>KonstantinIzmaylov</a:t>
            </a:r>
            <a:endParaRPr lang="ru-RU" dirty="0" smtClean="0"/>
          </a:p>
          <a:p>
            <a:pPr algn="ctr"/>
            <a:endParaRPr lang="ru-RU" dirty="0"/>
          </a:p>
          <a:p>
            <a:pPr algn="ctr"/>
            <a:r>
              <a:rPr lang="ru-RU" sz="2400" b="1" dirty="0" err="1" smtClean="0"/>
              <a:t>Бугаевский</a:t>
            </a:r>
            <a:r>
              <a:rPr lang="ru-RU" sz="2400" b="1" dirty="0" smtClean="0"/>
              <a:t> Владимир</a:t>
            </a:r>
            <a:endParaRPr lang="ru-RU" sz="2400" b="1" dirty="0"/>
          </a:p>
          <a:p>
            <a:pPr algn="ctr"/>
            <a:r>
              <a:rPr lang="en-US" dirty="0"/>
              <a:t>Mail: </a:t>
            </a:r>
            <a:r>
              <a:rPr lang="en-US" dirty="0" smtClean="0">
                <a:hlinkClick r:id="rId3"/>
              </a:rPr>
              <a:t>v.bugaevskii@corp.mail.ru</a:t>
            </a:r>
            <a:endParaRPr lang="ru-RU" dirty="0" smtClean="0"/>
          </a:p>
          <a:p>
            <a:pPr algn="ctr"/>
            <a:endParaRPr lang="ru-RU" dirty="0"/>
          </a:p>
          <a:p>
            <a:pPr algn="ctr"/>
            <a:endParaRPr lang="ru-RU" dirty="0" smtClean="0"/>
          </a:p>
          <a:p>
            <a:pPr algn="ctr"/>
            <a:r>
              <a:rPr lang="ru-RU" dirty="0" smtClean="0"/>
              <a:t>Блог на портале </a:t>
            </a:r>
            <a:r>
              <a:rPr lang="ru-RU" dirty="0" err="1" smtClean="0"/>
              <a:t>Техносферы</a:t>
            </a:r>
            <a:r>
              <a:rPr lang="ru-RU" dirty="0" smtClean="0"/>
              <a:t>: </a:t>
            </a:r>
            <a:r>
              <a:rPr lang="en-US" dirty="0">
                <a:hlinkClick r:id="rId4"/>
              </a:rPr>
              <a:t>https://sphere.mail.ru/blog/view/53</a:t>
            </a:r>
            <a:r>
              <a:rPr lang="en-US" dirty="0" smtClean="0">
                <a:hlinkClick r:id="rId4"/>
              </a:rPr>
              <a:t>/</a:t>
            </a:r>
            <a:endParaRPr lang="ru-RU" dirty="0" smtClean="0"/>
          </a:p>
          <a:p>
            <a:pPr algn="ctr"/>
            <a:r>
              <a:rPr lang="ru-RU" dirty="0" smtClean="0"/>
              <a:t>Чат в Телеграмме: </a:t>
            </a:r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t.me/joinchat/BbDUnQ1vzwG2TjnLV1ifiw</a:t>
            </a:r>
            <a:endParaRPr lang="ru-RU" dirty="0" smtClean="0"/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62884341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2</a:t>
            </a:fld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203" y="510139"/>
            <a:ext cx="2115376" cy="282488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24464" y="510139"/>
            <a:ext cx="2718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/>
              <a:t>Измайлов Константин</a:t>
            </a:r>
            <a:endParaRPr lang="ru-RU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224464" y="1014225"/>
            <a:ext cx="27045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smtClean="0"/>
              <a:t>Аналитик </a:t>
            </a:r>
            <a:r>
              <a:rPr lang="en-US" sz="1600" dirty="0" smtClean="0"/>
              <a:t>Delivery Club</a:t>
            </a:r>
            <a:endParaRPr lang="ru-RU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3224463" y="1358021"/>
            <a:ext cx="57083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smtClean="0"/>
              <a:t>Занимаюсь анализом операционной деятельности, разработкой алгоритмов и построением предиктивных моделей</a:t>
            </a:r>
            <a:endParaRPr lang="ru-RU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3224462" y="2189018"/>
            <a:ext cx="57083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 smtClean="0"/>
              <a:t>Kaggle</a:t>
            </a:r>
            <a:r>
              <a:rPr lang="en-US" sz="1600" dirty="0" smtClean="0"/>
              <a:t> Master</a:t>
            </a:r>
            <a:endParaRPr lang="ru-RU" sz="1600" dirty="0"/>
          </a:p>
        </p:txBody>
      </p:sp>
      <p:pic>
        <p:nvPicPr>
          <p:cNvPr id="8" name="Рисунок 7"/>
          <p:cNvPicPr/>
          <p:nvPr/>
        </p:nvPicPr>
        <p:blipFill>
          <a:blip r:embed="rId3"/>
          <a:stretch/>
        </p:blipFill>
        <p:spPr>
          <a:xfrm>
            <a:off x="893891" y="3580269"/>
            <a:ext cx="1872000" cy="2804760"/>
          </a:xfrm>
          <a:prstGeom prst="rect">
            <a:avLst/>
          </a:prstGeom>
          <a:ln>
            <a:noFill/>
          </a:ln>
        </p:spPr>
      </p:pic>
      <p:sp>
        <p:nvSpPr>
          <p:cNvPr id="9" name="TextShape 6"/>
          <p:cNvSpPr txBox="1"/>
          <p:nvPr/>
        </p:nvSpPr>
        <p:spPr>
          <a:xfrm>
            <a:off x="3224462" y="3678784"/>
            <a:ext cx="5112000" cy="2174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800" b="1" strike="noStrike" spc="-1" dirty="0" err="1">
                <a:solidFill>
                  <a:srgbClr val="000000"/>
                </a:solidFill>
                <a:latin typeface="HelveticaCyr"/>
              </a:rPr>
              <a:t>Бугаевский</a:t>
            </a:r>
            <a:r>
              <a:rPr lang="ru-RU" sz="1800" b="1" strike="noStrike" spc="-1" dirty="0">
                <a:solidFill>
                  <a:srgbClr val="000000"/>
                </a:solidFill>
                <a:latin typeface="HelveticaCyr"/>
              </a:rPr>
              <a:t> Владимир</a:t>
            </a:r>
            <a:endParaRPr lang="ru-RU" sz="1800" b="1" strike="noStrike" spc="-1" dirty="0">
              <a:solidFill>
                <a:srgbClr val="000000"/>
              </a:solidFill>
              <a:latin typeface="HelveticaCyr"/>
              <a:ea typeface="AR PL SungtiL GB"/>
            </a:endParaRPr>
          </a:p>
          <a:p>
            <a:endParaRPr lang="ru-RU" sz="1800" b="1" strike="noStrike" spc="-1" dirty="0">
              <a:solidFill>
                <a:srgbClr val="000000"/>
              </a:solidFill>
              <a:latin typeface="HelveticaCyr"/>
              <a:ea typeface="AR PL SungtiL GB"/>
            </a:endParaRPr>
          </a:p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1600" b="0" strike="noStrike" spc="-1" dirty="0">
                <a:solidFill>
                  <a:srgbClr val="000000"/>
                </a:solidFill>
                <a:latin typeface="HelveticaCyr"/>
              </a:rPr>
              <a:t>Программист в </a:t>
            </a:r>
            <a:r>
              <a:rPr lang="ru-RU" sz="1600" b="0" strike="noStrike" spc="-1" dirty="0" err="1" smtClean="0">
                <a:solidFill>
                  <a:srgbClr val="000000"/>
                </a:solidFill>
                <a:latin typeface="HelveticaCyr"/>
              </a:rPr>
              <a:t>Поиске@Mail.Ru</a:t>
            </a:r>
            <a:r>
              <a:rPr lang="ru-RU" sz="1600" b="0" strike="noStrike" spc="-1" dirty="0" smtClean="0">
                <a:solidFill>
                  <a:srgbClr val="000000"/>
                </a:solidFill>
                <a:latin typeface="HelveticaCyr"/>
              </a:rPr>
              <a:t> </a:t>
            </a:r>
            <a:endParaRPr lang="ru-RU" sz="1600" spc="-1" dirty="0">
              <a:latin typeface="Arial"/>
            </a:endParaRPr>
          </a:p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1600" b="0" strike="noStrike" spc="-1" dirty="0" smtClean="0">
                <a:solidFill>
                  <a:srgbClr val="000000"/>
                </a:solidFill>
                <a:latin typeface="HelveticaCyr"/>
              </a:rPr>
              <a:t>Выпускник </a:t>
            </a:r>
            <a:r>
              <a:rPr lang="ru-RU" sz="1600" b="0" strike="noStrike" spc="-1" dirty="0">
                <a:solidFill>
                  <a:srgbClr val="000000"/>
                </a:solidFill>
                <a:latin typeface="HelveticaCyr"/>
              </a:rPr>
              <a:t>проекта «</a:t>
            </a:r>
            <a:r>
              <a:rPr lang="ru-RU" sz="1600" b="0" strike="noStrike" spc="-1" dirty="0" err="1">
                <a:solidFill>
                  <a:srgbClr val="000000"/>
                </a:solidFill>
                <a:latin typeface="HelveticaCyr"/>
              </a:rPr>
              <a:t>Техносфера</a:t>
            </a:r>
            <a:r>
              <a:rPr lang="ru-RU" sz="1600" b="0" strike="noStrike" spc="-1" dirty="0" smtClean="0">
                <a:solidFill>
                  <a:srgbClr val="000000"/>
                </a:solidFill>
                <a:latin typeface="HelveticaCyr"/>
              </a:rPr>
              <a:t>» </a:t>
            </a:r>
            <a:endParaRPr lang="ru-RU" sz="1600" b="0" strike="noStrike" spc="-1" dirty="0">
              <a:latin typeface="Arial"/>
            </a:endParaRPr>
          </a:p>
          <a:p>
            <a:pPr marL="285750" indent="-28575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ru-RU" sz="1600" dirty="0"/>
              <a:t>Занимаюсь построением ML-решений и их внедрением в различных проектах компании </a:t>
            </a:r>
            <a:r>
              <a:rPr lang="ru-RU" sz="1600" dirty="0" err="1"/>
              <a:t>Mail.Ru</a:t>
            </a:r>
            <a:r>
              <a:rPr lang="ru-RU" sz="1600" dirty="0"/>
              <a:t> </a:t>
            </a:r>
            <a:r>
              <a:rPr lang="ru-RU" sz="1600" dirty="0" err="1"/>
              <a:t>Group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452191203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Цели курса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ru-RU" sz="2000" dirty="0" smtClean="0"/>
              <a:t>Получить основы программирования на </a:t>
            </a:r>
            <a:r>
              <a:rPr lang="en-US" sz="2000" dirty="0" smtClean="0"/>
              <a:t>Python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 smtClean="0"/>
              <a:t>Освоить базовые прикладные инструменты для анализа данных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 smtClean="0"/>
              <a:t>Изучить базовые понятия математической статистики</a:t>
            </a:r>
            <a:endParaRPr lang="en-US" sz="2000" dirty="0" smtClean="0"/>
          </a:p>
          <a:p>
            <a:endParaRPr lang="en-US" sz="2000" dirty="0"/>
          </a:p>
          <a:p>
            <a:endParaRPr lang="ru-RU" sz="2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3</a:t>
            </a:fld>
            <a:endParaRPr lang="ru-RU" dirty="0"/>
          </a:p>
        </p:txBody>
      </p:sp>
      <p:pic>
        <p:nvPicPr>
          <p:cNvPr id="1026" name="Picture 2" descr="ÐÐ°ÑÑÐ¸Ð½ÐºÐ¸ Ð¿Ð¾ Ð·Ð°Ð¿ÑÐ¾ÑÑ Ð°Ð½Ð°Ð»Ð¸ÑÐ¸Ðº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7742" y="3247298"/>
            <a:ext cx="3935162" cy="3320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3033645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 курса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ru-RU" sz="2000" dirty="0" smtClean="0"/>
              <a:t>Анализ </a:t>
            </a:r>
            <a:r>
              <a:rPr lang="ru-RU" sz="2000" dirty="0"/>
              <a:t>данных. Введение в </a:t>
            </a:r>
            <a:r>
              <a:rPr lang="ru-RU" sz="2000" dirty="0" err="1"/>
              <a:t>Python</a:t>
            </a:r>
            <a:r>
              <a:rPr lang="ru-RU" sz="2000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 smtClean="0"/>
              <a:t>Библиотеки </a:t>
            </a:r>
            <a:r>
              <a:rPr lang="ru-RU" sz="2000" dirty="0" err="1"/>
              <a:t>Pandas</a:t>
            </a:r>
            <a:r>
              <a:rPr lang="ru-RU" sz="2000" dirty="0"/>
              <a:t> и </a:t>
            </a:r>
            <a:r>
              <a:rPr lang="ru-RU" sz="2000" dirty="0" err="1" smtClean="0"/>
              <a:t>Numpy</a:t>
            </a:r>
            <a:r>
              <a:rPr lang="ru-RU" sz="2000" dirty="0"/>
              <a:t> </a:t>
            </a:r>
            <a:r>
              <a:rPr lang="ru-RU" sz="2000" i="1" dirty="0" smtClean="0"/>
              <a:t>(ДЗ №1 – 10 баллов).</a:t>
            </a:r>
            <a:endParaRPr lang="ru-RU" sz="2000" i="1" dirty="0"/>
          </a:p>
          <a:p>
            <a:pPr marL="457200" indent="-457200">
              <a:buFont typeface="+mj-lt"/>
              <a:buAutoNum type="arabicPeriod"/>
            </a:pPr>
            <a:r>
              <a:rPr lang="ru-RU" sz="2000" dirty="0" smtClean="0"/>
              <a:t>Углубленный </a:t>
            </a:r>
            <a:r>
              <a:rPr lang="ru-RU" sz="2000" dirty="0" err="1"/>
              <a:t>Python</a:t>
            </a:r>
            <a:r>
              <a:rPr lang="ru-RU" sz="2000" dirty="0"/>
              <a:t>. Часть 1.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 smtClean="0"/>
              <a:t>Углубленный </a:t>
            </a:r>
            <a:r>
              <a:rPr lang="ru-RU" sz="2000" dirty="0" err="1"/>
              <a:t>Python</a:t>
            </a:r>
            <a:r>
              <a:rPr lang="ru-RU" sz="2000" dirty="0"/>
              <a:t>. Часть </a:t>
            </a:r>
            <a:r>
              <a:rPr lang="ru-RU" sz="2000" dirty="0" smtClean="0"/>
              <a:t>2</a:t>
            </a:r>
            <a:r>
              <a:rPr lang="ru-RU" sz="2000" dirty="0"/>
              <a:t> </a:t>
            </a:r>
            <a:r>
              <a:rPr lang="ru-RU" sz="2000" i="1" dirty="0" smtClean="0"/>
              <a:t>(ДЗ №2 – 40 баллов).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 smtClean="0"/>
              <a:t>Визуализация </a:t>
            </a:r>
            <a:r>
              <a:rPr lang="ru-RU" sz="2000" dirty="0"/>
              <a:t>данных.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 smtClean="0"/>
              <a:t>Введение </a:t>
            </a:r>
            <a:r>
              <a:rPr lang="ru-RU" sz="2000" dirty="0"/>
              <a:t>в статистику. </a:t>
            </a:r>
            <a:r>
              <a:rPr lang="ru-RU" sz="2000" dirty="0" err="1" smtClean="0"/>
              <a:t>Scipy</a:t>
            </a:r>
            <a:r>
              <a:rPr lang="ru-RU" sz="2000" dirty="0" smtClean="0"/>
              <a:t> </a:t>
            </a:r>
            <a:r>
              <a:rPr lang="ru-RU" sz="2000" i="1" dirty="0" smtClean="0"/>
              <a:t>(Мини-проект – 30 баллов).</a:t>
            </a:r>
            <a:endParaRPr lang="ru-RU" sz="2000" i="1" dirty="0"/>
          </a:p>
          <a:p>
            <a:pPr marL="457200" indent="-457200">
              <a:buFont typeface="+mj-lt"/>
              <a:buAutoNum type="arabicPeriod"/>
            </a:pPr>
            <a:r>
              <a:rPr lang="ru-RU" sz="2000" dirty="0" smtClean="0"/>
              <a:t>Временные </a:t>
            </a:r>
            <a:r>
              <a:rPr lang="ru-RU" sz="2000" dirty="0"/>
              <a:t>ряды.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 err="1" smtClean="0"/>
              <a:t>Парсинг</a:t>
            </a:r>
            <a:r>
              <a:rPr lang="ru-RU" sz="2000" dirty="0" smtClean="0"/>
              <a:t> </a:t>
            </a:r>
            <a:r>
              <a:rPr lang="ru-RU" sz="2000" dirty="0"/>
              <a:t>данных с помощью </a:t>
            </a:r>
            <a:r>
              <a:rPr lang="ru-RU" sz="2000" dirty="0" err="1" smtClean="0"/>
              <a:t>Python</a:t>
            </a:r>
            <a:r>
              <a:rPr lang="ru-RU" sz="2000" dirty="0" smtClean="0"/>
              <a:t> </a:t>
            </a:r>
            <a:r>
              <a:rPr lang="ru-RU" sz="2000" i="1" dirty="0" smtClean="0"/>
              <a:t>(ДЗ №3 – 20 баллов)</a:t>
            </a:r>
            <a:r>
              <a:rPr lang="ru-RU" sz="2000" dirty="0" smtClean="0"/>
              <a:t>.</a:t>
            </a:r>
            <a:endParaRPr lang="ru-RU" sz="2000" dirty="0"/>
          </a:p>
          <a:p>
            <a:pPr marL="457200" indent="-457200">
              <a:buFont typeface="+mj-lt"/>
              <a:buAutoNum type="arabicPeriod"/>
            </a:pPr>
            <a:r>
              <a:rPr lang="ru-RU" sz="2000" dirty="0" smtClean="0"/>
              <a:t>Асинхронное программирование.</a:t>
            </a:r>
            <a:endParaRPr lang="ru-RU" sz="2000" dirty="0"/>
          </a:p>
          <a:p>
            <a:pPr marL="457200" indent="-457200">
              <a:buFont typeface="+mj-lt"/>
              <a:buAutoNum type="arabicPeriod"/>
            </a:pPr>
            <a:r>
              <a:rPr lang="ru-RU" sz="2000" dirty="0" smtClean="0"/>
              <a:t>Введение </a:t>
            </a:r>
            <a:r>
              <a:rPr lang="ru-RU" sz="2000" dirty="0"/>
              <a:t>в SQL. Облачные вычисления (AWS/</a:t>
            </a:r>
            <a:r>
              <a:rPr lang="ru-RU" sz="2000" dirty="0" err="1"/>
              <a:t>Google</a:t>
            </a:r>
            <a:r>
              <a:rPr lang="ru-RU" sz="2000" dirty="0"/>
              <a:t> </a:t>
            </a:r>
            <a:r>
              <a:rPr lang="ru-RU" sz="2000" dirty="0" err="1"/>
              <a:t>Cloud</a:t>
            </a:r>
            <a:r>
              <a:rPr lang="ru-RU" sz="2000" dirty="0"/>
              <a:t>).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97511098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Итоговая оценка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823216" y="2612347"/>
            <a:ext cx="7527727" cy="1439889"/>
          </a:xfrm>
        </p:spPr>
        <p:txBody>
          <a:bodyPr/>
          <a:lstStyle/>
          <a:p>
            <a:pPr algn="ctr"/>
            <a:r>
              <a:rPr lang="ru-RU" b="1" dirty="0" smtClean="0"/>
              <a:t>85 – 100 </a:t>
            </a:r>
            <a:r>
              <a:rPr lang="ru-RU" dirty="0" smtClean="0"/>
              <a:t>баллов – «Отлично»</a:t>
            </a:r>
          </a:p>
          <a:p>
            <a:pPr algn="ctr"/>
            <a:r>
              <a:rPr lang="ru-RU" b="1" dirty="0" smtClean="0"/>
              <a:t>70 – 85 </a:t>
            </a:r>
            <a:r>
              <a:rPr lang="ru-RU" dirty="0" smtClean="0"/>
              <a:t>баллов – «Хорошо»</a:t>
            </a:r>
          </a:p>
          <a:p>
            <a:pPr algn="ctr"/>
            <a:r>
              <a:rPr lang="ru-RU" b="1" dirty="0" smtClean="0"/>
              <a:t>50 – 70 </a:t>
            </a:r>
            <a:r>
              <a:rPr lang="ru-RU" dirty="0" smtClean="0"/>
              <a:t>баллов – «Удовлетворительно»</a:t>
            </a:r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62558274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лекционного занятия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[</a:t>
            </a:r>
            <a:r>
              <a:rPr lang="ru-RU" sz="2000" dirty="0" smtClean="0"/>
              <a:t>Разбор домашнего задания</a:t>
            </a:r>
            <a:r>
              <a:rPr lang="en-US" sz="2000" dirty="0" smtClean="0"/>
              <a:t>]</a:t>
            </a:r>
            <a:endParaRPr lang="ru-RU" sz="2000" dirty="0"/>
          </a:p>
          <a:p>
            <a:pPr marL="457200" indent="-457200">
              <a:buFont typeface="+mj-lt"/>
              <a:buAutoNum type="arabicPeriod"/>
            </a:pPr>
            <a:r>
              <a:rPr lang="ru-RU" sz="2000" dirty="0" smtClean="0"/>
              <a:t>Лекция</a:t>
            </a:r>
          </a:p>
          <a:p>
            <a:pPr marL="457200" indent="-457200">
              <a:buFont typeface="+mj-lt"/>
              <a:buAutoNum type="arabicPeriod"/>
            </a:pPr>
            <a:endParaRPr lang="ru-RU" sz="2000" dirty="0"/>
          </a:p>
          <a:p>
            <a:pPr marL="457200" indent="-457200">
              <a:buFont typeface="+mj-lt"/>
              <a:buAutoNum type="arabicPeriod"/>
            </a:pPr>
            <a:endParaRPr lang="ru-RU" sz="2000" dirty="0" smtClean="0"/>
          </a:p>
          <a:p>
            <a:pPr marL="457200" indent="-457200">
              <a:buFont typeface="+mj-lt"/>
              <a:buAutoNum type="arabicPeriod"/>
            </a:pPr>
            <a:endParaRPr lang="ru-RU" sz="2000" dirty="0"/>
          </a:p>
          <a:p>
            <a:pPr marL="457200" indent="-457200">
              <a:buFont typeface="+mj-lt"/>
              <a:buAutoNum type="arabicPeriod"/>
            </a:pPr>
            <a:endParaRPr lang="ru-RU" sz="2000" dirty="0" smtClean="0"/>
          </a:p>
          <a:p>
            <a:pPr marL="457200" indent="-457200">
              <a:buFont typeface="+mj-lt"/>
              <a:buAutoNum type="arabicPeriod"/>
            </a:pPr>
            <a:endParaRPr lang="ru-RU" sz="2000" dirty="0"/>
          </a:p>
          <a:p>
            <a:pPr marL="457200" indent="-457200">
              <a:buFont typeface="+mj-lt"/>
              <a:buAutoNum type="arabicPeriod"/>
            </a:pPr>
            <a:endParaRPr lang="ru-RU" sz="2000" dirty="0" smtClean="0"/>
          </a:p>
          <a:p>
            <a:pPr marL="457200" indent="-457200">
              <a:buFont typeface="+mj-lt"/>
              <a:buAutoNum type="arabicPeriod"/>
            </a:pPr>
            <a:endParaRPr lang="ru-RU" sz="2000" dirty="0"/>
          </a:p>
          <a:p>
            <a:pPr marL="457200" indent="-457200">
              <a:buFont typeface="+mj-lt"/>
              <a:buAutoNum type="arabicPeriod"/>
            </a:pPr>
            <a:endParaRPr lang="ru-RU" sz="2000" dirty="0" smtClean="0"/>
          </a:p>
          <a:p>
            <a:pPr marL="457200" indent="-457200">
              <a:buFont typeface="+mj-lt"/>
              <a:buAutoNum type="arabicPeriod"/>
            </a:pPr>
            <a:endParaRPr lang="ru-RU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[</a:t>
            </a:r>
            <a:r>
              <a:rPr lang="ru-RU" sz="2000" dirty="0" smtClean="0"/>
              <a:t>Самостоятельная работа</a:t>
            </a:r>
            <a:r>
              <a:rPr lang="en-US" sz="2000" dirty="0" smtClean="0"/>
              <a:t>]</a:t>
            </a:r>
            <a:endParaRPr lang="ru-RU" sz="2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6</a:t>
            </a:fld>
            <a:endParaRPr lang="ru-RU" dirty="0"/>
          </a:p>
        </p:txBody>
      </p:sp>
      <p:pic>
        <p:nvPicPr>
          <p:cNvPr id="1026" name="Picture 2" descr="ÐÐ°ÑÑÐ¸Ð½ÐºÐ¸ Ð¿Ð¾ Ð·Ð°Ð¿ÑÐ¾ÑÑ jupyter noteboo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1906" y="2092586"/>
            <a:ext cx="5055205" cy="3580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4620105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такое анализ данных?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sz="2000" b="1" dirty="0"/>
              <a:t>Анализ данных </a:t>
            </a:r>
            <a:r>
              <a:rPr lang="ru-RU" sz="2000" dirty="0" smtClean="0"/>
              <a:t>— процесс </a:t>
            </a:r>
            <a:r>
              <a:rPr lang="ru-RU" sz="2000" dirty="0"/>
              <a:t>исследования, фильтрации, преобразования и моделирования данных с целью извлечения полезной информации и </a:t>
            </a:r>
            <a:r>
              <a:rPr lang="ru-RU" sz="2000" dirty="0" smtClean="0"/>
              <a:t>принятия решений.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7</a:t>
            </a:fld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7104656" y="-756166"/>
            <a:ext cx="33009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https://postnauka.ru/faq/36978</a:t>
            </a:r>
          </a:p>
        </p:txBody>
      </p:sp>
      <p:pic>
        <p:nvPicPr>
          <p:cNvPr id="1026" name="Picture 2" descr="ÐÐ°ÑÑÐ¸Ð½ÐºÐ¸ Ð¿Ð¾ Ð·Ð°Ð¿ÑÐ¾ÑÑ Ð°Ð½Ð°Ð»Ð¸Ð· Ð´Ð°Ð½Ð½ÑÑ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4220" y="2671432"/>
            <a:ext cx="4682205" cy="3511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5160495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8</a:t>
            </a:fld>
            <a:endParaRPr lang="ru-RU" dirty="0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Эра данных</a:t>
            </a:r>
            <a:endParaRPr lang="ru-RU" dirty="0"/>
          </a:p>
        </p:txBody>
      </p:sp>
      <p:pic>
        <p:nvPicPr>
          <p:cNvPr id="3074" name="Picture 2" descr="http://aboutdata.ru/wp-content/uploads/2017/04/%D0%91%D0%BE%D0%BB%D1%8C%D1%88%D0%B8%D0%B5-%D0%B4%D0%B0%D0%BD%D0%BD%D1%8B%D0%B5-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128837"/>
            <a:ext cx="7620000" cy="2695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Прямоугольник 7"/>
          <p:cNvSpPr/>
          <p:nvPr/>
        </p:nvSpPr>
        <p:spPr>
          <a:xfrm>
            <a:off x="985997" y="4927938"/>
            <a:ext cx="775462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К 2025 году объем всех данных во всем мире составит 163 </a:t>
            </a:r>
            <a:r>
              <a:rPr lang="ru-RU" sz="1600" dirty="0" err="1"/>
              <a:t>зеттабайт</a:t>
            </a:r>
            <a:r>
              <a:rPr lang="ru-RU" sz="1600" dirty="0"/>
              <a:t> (ЗБ</a:t>
            </a:r>
            <a:r>
              <a:rPr lang="ru-RU" sz="1600" dirty="0" smtClean="0"/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600" dirty="0" smtClean="0">
              <a:solidFill>
                <a:srgbClr val="222222"/>
              </a:solidFill>
              <a:latin typeface="Robot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smtClean="0">
                <a:solidFill>
                  <a:srgbClr val="222222"/>
                </a:solidFill>
                <a:latin typeface="Roboto"/>
              </a:rPr>
              <a:t>В </a:t>
            </a:r>
            <a:r>
              <a:rPr lang="ru-RU" sz="1600" dirty="0">
                <a:solidFill>
                  <a:srgbClr val="222222"/>
                </a:solidFill>
                <a:latin typeface="Roboto"/>
              </a:rPr>
              <a:t>будущем ключевым фактором станет  </a:t>
            </a:r>
            <a:r>
              <a:rPr lang="ru-RU" sz="1600" b="1" dirty="0">
                <a:solidFill>
                  <a:srgbClr val="222222"/>
                </a:solidFill>
                <a:latin typeface="Roboto"/>
              </a:rPr>
              <a:t>качество</a:t>
            </a:r>
            <a:r>
              <a:rPr lang="ru-RU" sz="1600" dirty="0">
                <a:solidFill>
                  <a:srgbClr val="222222"/>
                </a:solidFill>
                <a:latin typeface="Roboto"/>
              </a:rPr>
              <a:t> данных, а не их количество.</a:t>
            </a:r>
            <a:endParaRPr lang="ru-RU" sz="1600" dirty="0"/>
          </a:p>
          <a:p>
            <a:endParaRPr lang="ru-RU" sz="1600" dirty="0" smtClean="0"/>
          </a:p>
          <a:p>
            <a:endParaRPr lang="ru-RU" sz="1600" dirty="0"/>
          </a:p>
          <a:p>
            <a:r>
              <a:rPr lang="ru-RU" sz="1600" dirty="0" smtClean="0"/>
              <a:t> 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814441340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Почему </a:t>
            </a:r>
            <a:r>
              <a:rPr lang="en-US" dirty="0" smtClean="0"/>
              <a:t>Python</a:t>
            </a:r>
            <a:r>
              <a:rPr lang="ru-RU" dirty="0" smtClean="0"/>
              <a:t>?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611460" y="1582444"/>
            <a:ext cx="7527727" cy="40998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 smtClean="0"/>
              <a:t>Популярный язык программирования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00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9</a:t>
            </a:fld>
            <a:endParaRPr lang="ru-RU" dirty="0"/>
          </a:p>
        </p:txBody>
      </p:sp>
      <p:pic>
        <p:nvPicPr>
          <p:cNvPr id="5" name="Picture 4" descr="Python Ð´Ð»Ñ Ð°Ð½Ð°Ð»Ð¸Ð·Ð° Ð´Ð°Ð½Ð½ÑÑ Ð¾Ð´Ð¸Ð½ Ð¸Ð· ÑÐ°Ð¼ÑÑ ÑÐ°ÑÐ¿ÑÐ¾ÑÑÑÐ°Ð½ÐµÐ½Ð½ÑÑ ÑÐ·ÑÐºÐ¾Ð² Ð¿ÑÐ¾Ð³ÑÐ°Ð¼Ð¼Ð¸ÑÐ¾Ð²Ð°Ð½Ð¸Ñ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311" y="2446915"/>
            <a:ext cx="7612023" cy="3066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9553317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Тема Office">
  <a:themeElements>
    <a:clrScheme name="Техносфера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BA6C1"/>
      </a:accent1>
      <a:accent2>
        <a:srgbClr val="23A881"/>
      </a:accent2>
      <a:accent3>
        <a:srgbClr val="F58020"/>
      </a:accent3>
      <a:accent4>
        <a:srgbClr val="0F8140"/>
      </a:accent4>
      <a:accent5>
        <a:srgbClr val="1E497D"/>
      </a:accent5>
      <a:accent6>
        <a:srgbClr val="6B52A2"/>
      </a:accent6>
      <a:hlink>
        <a:srgbClr val="0563C1"/>
      </a:hlink>
      <a:folHlink>
        <a:srgbClr val="954F72"/>
      </a:folHlink>
    </a:clrScheme>
    <a:fontScheme name="Техносфера">
      <a:majorFont>
        <a:latin typeface="HelveticaCyr"/>
        <a:ea typeface=""/>
        <a:cs typeface=""/>
      </a:majorFont>
      <a:minorFont>
        <a:latin typeface="HelveticaCyr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Презентация1" id="{734C743B-C13B-4130-A6B5-F51F1B41A977}" vid="{D0034E24-6CBF-4358-B4A9-98A0B7420AB5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Введение в анализ данных</Template>
  <TotalTime>301</TotalTime>
  <Words>363</Words>
  <Application>Microsoft Office PowerPoint</Application>
  <PresentationFormat>Экран (4:3)</PresentationFormat>
  <Paragraphs>90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5" baseType="lpstr">
      <vt:lpstr>AR PL SungtiL GB</vt:lpstr>
      <vt:lpstr>Arial</vt:lpstr>
      <vt:lpstr>Calibri</vt:lpstr>
      <vt:lpstr>HelveticaCyr</vt:lpstr>
      <vt:lpstr>HelveticaNeueCyr</vt:lpstr>
      <vt:lpstr>PF Isotext Pro</vt:lpstr>
      <vt:lpstr>PT Mono</vt:lpstr>
      <vt:lpstr>Roboto</vt:lpstr>
      <vt:lpstr>Wingdings</vt:lpstr>
      <vt:lpstr>Тема Office</vt:lpstr>
      <vt:lpstr>Введение в анализ данных</vt:lpstr>
      <vt:lpstr>Презентация PowerPoint</vt:lpstr>
      <vt:lpstr>Цели курса</vt:lpstr>
      <vt:lpstr>План курса</vt:lpstr>
      <vt:lpstr>Итоговая оценка</vt:lpstr>
      <vt:lpstr>Структура лекционного занятия</vt:lpstr>
      <vt:lpstr>Что такое анализ данных?</vt:lpstr>
      <vt:lpstr>Эра данных</vt:lpstr>
      <vt:lpstr>Почему Python?</vt:lpstr>
      <vt:lpstr>Почему Python?</vt:lpstr>
      <vt:lpstr>Как изучать Python для анализа данных</vt:lpstr>
      <vt:lpstr>Как изучать Python для анализа данных</vt:lpstr>
      <vt:lpstr>Как изучать Python для анализа данных</vt:lpstr>
      <vt:lpstr>Как изучать Python для анализа данных</vt:lpstr>
      <vt:lpstr>Контакты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анализ данных</dc:title>
  <dc:creator>Izmailov Konstantin</dc:creator>
  <cp:lastModifiedBy>Izmailov Konstantin</cp:lastModifiedBy>
  <cp:revision>35</cp:revision>
  <dcterms:created xsi:type="dcterms:W3CDTF">2018-07-30T20:51:03Z</dcterms:created>
  <dcterms:modified xsi:type="dcterms:W3CDTF">2018-09-24T10:14:43Z</dcterms:modified>
</cp:coreProperties>
</file>