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7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10B5-3D22-D6B1-9ACD-D28B5E0A1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9FC8D-FA0D-B99E-CD06-975CCBA98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63CBA-BB26-8D79-75E4-C8D53588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EB2B-CD7D-448A-BF88-3E189068C7F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15E7C-0B87-8E1B-3710-7F7C1190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CE945-A4E5-9993-78B3-BEE78817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970D-3534-4AA6-B43A-6AE85A5B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0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401D-3452-7181-FD47-ACEFE59E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A9286-F309-466F-F70C-8DC37FCED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D8C1A-A58A-0263-A454-7E673417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EB2B-CD7D-448A-BF88-3E189068C7F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9282F-8A12-24DC-A777-E60B835D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D8DCF-A8BE-C199-9F34-F6814E33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970D-3534-4AA6-B43A-6AE85A5B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3BCE2-94BF-540C-5A13-E7CCFA511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C078B-DDA9-7B1F-062C-648CA3F09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CB309-C219-2069-9B82-65634EF2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EB2B-CD7D-448A-BF88-3E189068C7F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38206-7BA6-F813-7527-F3DAD3A1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7D4A3-BAC6-6398-347E-2E99BB22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970D-3534-4AA6-B43A-6AE85A5B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8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F4B9-01F8-BE66-D2B0-887D6CAD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ADAE5-3475-3F50-CFE7-A201D219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2EDA-54BA-7B04-CCD4-74134F35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EB2B-CD7D-448A-BF88-3E189068C7F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E5448-16B1-B675-3C30-F88BE6D3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AD6D6-E5F5-5D3D-CAC1-1E8F7F09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970D-3534-4AA6-B43A-6AE85A5B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FF2A-2977-A8E5-060C-2511193F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6636F-2850-D0D4-7925-FFCEBB728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9F954-4AE7-5C4D-90CE-0C6D4292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EB2B-CD7D-448A-BF88-3E189068C7F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91C3C-5F2D-4E2E-040A-92E1B677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E0FB0-0B4F-A3A7-3655-E32257C8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970D-3534-4AA6-B43A-6AE85A5B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0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4DCD-017C-2637-51B2-677B0BE2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13CA-6450-96EA-0F9E-2F2FD1EC7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B6B54-A231-6E53-7AE5-045690B6F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ED858-797F-BF05-011F-16F78261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EB2B-CD7D-448A-BF88-3E189068C7F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BBC6D-B785-B4A9-52F0-CA30E6BB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59820-89FD-9008-7BA2-6E2018DA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970D-3534-4AA6-B43A-6AE85A5B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8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2881-1121-9769-03B6-F542CDAD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2E525-D067-AEDD-401E-3151714D6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6A7E6-1A9A-E4D2-F320-18AFCF688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1EA8E-6B34-1EEB-BDCC-2D8EA64B2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A777D-4024-B6E7-C3BA-33D6803A1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1156E-288F-2ACC-36ED-984A230A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EB2B-CD7D-448A-BF88-3E189068C7F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A323F-069D-4D14-7BCF-6BA8592F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4D647-EB40-C93D-D015-295032B6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970D-3534-4AA6-B43A-6AE85A5B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3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B170-2AC4-1F38-2D4E-D571C5FA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F647A-54F3-2CCC-CDA9-B0F6D51C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EB2B-CD7D-448A-BF88-3E189068C7F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2A9FA-9528-7531-981F-E39C0F31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E32E7-9563-579A-4D40-1DBD88DC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970D-3534-4AA6-B43A-6AE85A5B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40583-9C6F-98D6-A7A0-82587485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EB2B-CD7D-448A-BF88-3E189068C7F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59D38-44DC-DEB8-68D8-C050F7E8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31281-7B18-C903-31F2-B5C9A1D5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970D-3534-4AA6-B43A-6AE85A5B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5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50B8-4C94-B32E-C95C-10F80DD1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CA80-D2B5-695F-7635-036CB5E73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0695B-5585-29BA-A281-93E83C580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E6CEB-D2A8-A345-A94E-E4BCBD26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EB2B-CD7D-448A-BF88-3E189068C7F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13F0E-F7F7-A559-DE67-1B9D02E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34F6D-CD4A-3C71-2329-440C498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970D-3534-4AA6-B43A-6AE85A5B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4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6793-E0DD-AD13-E5FA-A9BC0C44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8E6F5-276F-9E78-326C-C46885E89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E9577-C225-6403-29AC-E1DD5B48C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669CE-BD88-F612-5CB4-799A1C51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EB2B-CD7D-448A-BF88-3E189068C7F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84CB9-A0FF-AF02-F761-E63EC8CF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EE32D-A518-FA21-9714-DB7B2FAA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970D-3534-4AA6-B43A-6AE85A5B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2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08EB3-3101-6394-59D7-D93B1930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B30F9-C43A-D2E8-87E9-93C38B748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C79-E8E5-E961-0955-244F51EC4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0EB2B-CD7D-448A-BF88-3E189068C7F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9F66A-C74A-A3F9-A110-21C7D6ADF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62C21-1BBC-2E8C-9A59-530E699AA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3970D-3534-4AA6-B43A-6AE85A5B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4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C038F-4B0D-A5F1-73D1-7CB3F8E2A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B6ABAD-EEFB-CDCA-06CA-3BE5D55716D9}"/>
              </a:ext>
            </a:extLst>
          </p:cNvPr>
          <p:cNvSpPr txBox="1"/>
          <p:nvPr/>
        </p:nvSpPr>
        <p:spPr>
          <a:xfrm>
            <a:off x="2225842" y="1368202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Strings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91440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Ints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91440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Floats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91440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Booleans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A33EE-C000-E2FE-6D82-BCD65DD5B4A0}"/>
              </a:ext>
            </a:extLst>
          </p:cNvPr>
          <p:cNvSpPr txBox="1"/>
          <p:nvPr/>
        </p:nvSpPr>
        <p:spPr>
          <a:xfrm>
            <a:off x="2225842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Lists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91440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Tuple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91440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Dictionaries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05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AB163-3AD5-4602-7837-2990300A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342469"/>
            <a:ext cx="8688012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5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Karina Kowarsch</dc:creator>
  <cp:lastModifiedBy>Karina Kowarsch</cp:lastModifiedBy>
  <cp:revision>2</cp:revision>
  <dcterms:created xsi:type="dcterms:W3CDTF">2025-01-22T06:08:09Z</dcterms:created>
  <dcterms:modified xsi:type="dcterms:W3CDTF">2025-01-22T06:18:51Z</dcterms:modified>
</cp:coreProperties>
</file>