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7638" y="6027444"/>
            <a:ext cx="8915399" cy="1126283"/>
          </a:xfrm>
        </p:spPr>
        <p:txBody>
          <a:bodyPr/>
          <a:lstStyle/>
          <a:p>
            <a:r>
              <a:rPr lang="en-US" dirty="0"/>
              <a:t>COMP397 – Web Gaming Final Project</a:t>
            </a:r>
          </a:p>
          <a:p>
            <a:r>
              <a:rPr lang="en-US" dirty="0"/>
              <a:t>Created by Douglas </a:t>
            </a:r>
            <a:r>
              <a:rPr lang="en-US" dirty="0" err="1"/>
              <a:t>Krein</a:t>
            </a:r>
            <a:r>
              <a:rPr lang="en-US" dirty="0"/>
              <a:t>, Francis </a:t>
            </a:r>
            <a:r>
              <a:rPr lang="en-US" dirty="0" err="1"/>
              <a:t>Ofougwuka</a:t>
            </a:r>
            <a:r>
              <a:rPr lang="en-US" dirty="0"/>
              <a:t>, Christine Cho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83445" y="240102"/>
            <a:ext cx="8206449" cy="56166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01807" y="207862"/>
            <a:ext cx="1428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4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587991"/>
            <a:ext cx="11045537" cy="128089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Dragonbones BB" panose="02000506000000020004" pitchFamily="2" charset="0"/>
              </a:rPr>
              <a:t>~~~Demonstration~~~</a:t>
            </a:r>
            <a:endParaRPr lang="en-CA" sz="8000" dirty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0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Lessons learned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746" y="2133600"/>
            <a:ext cx="9842866" cy="3777622"/>
          </a:xfrm>
        </p:spPr>
        <p:txBody>
          <a:bodyPr>
            <a:normAutofit/>
          </a:bodyPr>
          <a:lstStyle/>
          <a:p>
            <a:pPr lvl="2"/>
            <a:r>
              <a:rPr lang="en-US" sz="3200" dirty="0">
                <a:latin typeface="Dragonbones BB" panose="02000506000000020004" pitchFamily="2" charset="0"/>
              </a:rPr>
              <a:t> Typescript </a:t>
            </a:r>
          </a:p>
          <a:p>
            <a:pPr lvl="2"/>
            <a:endParaRPr lang="en-US" sz="3200" dirty="0">
              <a:latin typeface="Dragonbones BB" panose="02000506000000020004" pitchFamily="2" charset="0"/>
            </a:endParaRPr>
          </a:p>
          <a:p>
            <a:pPr lvl="2"/>
            <a:r>
              <a:rPr lang="en-US" sz="3200" dirty="0">
                <a:latin typeface="Dragonbones BB" panose="02000506000000020004" pitchFamily="2" charset="0"/>
              </a:rPr>
              <a:t> Fireball collision array</a:t>
            </a:r>
          </a:p>
          <a:p>
            <a:pPr lvl="2"/>
            <a:endParaRPr lang="en-US" sz="3200" dirty="0">
              <a:latin typeface="Dragonbones BB" panose="02000506000000020004" pitchFamily="2" charset="0"/>
            </a:endParaRPr>
          </a:p>
          <a:p>
            <a:pPr lvl="2"/>
            <a:r>
              <a:rPr lang="en-US" sz="3200" dirty="0">
                <a:latin typeface="Dragonbones BB" panose="02000506000000020004" pitchFamily="2" charset="0"/>
              </a:rPr>
              <a:t> Create a scrolling background with continuous loop</a:t>
            </a:r>
          </a:p>
          <a:p>
            <a:pPr lvl="2"/>
            <a:endParaRPr lang="en-US" sz="2400" dirty="0">
              <a:latin typeface="Dragonbones BB" panose="02000506000000020004" pitchFamily="2" charset="0"/>
            </a:endParaRPr>
          </a:p>
          <a:p>
            <a:pPr lvl="2"/>
            <a:endParaRPr lang="en-US" sz="2400" dirty="0">
              <a:latin typeface="Dragonbones BB" panose="02000506000000020004" pitchFamily="2" charset="0"/>
            </a:endParaRPr>
          </a:p>
          <a:p>
            <a:pPr lvl="2"/>
            <a:endParaRPr lang="en-US" sz="2400" dirty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7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Future possibilities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ragonbones BB" panose="02000506000000020004" pitchFamily="2" charset="0"/>
              </a:rPr>
              <a:t>More Levels</a:t>
            </a:r>
          </a:p>
          <a:p>
            <a:r>
              <a:rPr lang="en-US" sz="2400" dirty="0">
                <a:latin typeface="Dragonbones BB" panose="02000506000000020004" pitchFamily="2" charset="0"/>
              </a:rPr>
              <a:t>Multiplayer</a:t>
            </a:r>
          </a:p>
          <a:p>
            <a:r>
              <a:rPr lang="en-US" sz="2400" dirty="0">
                <a:latin typeface="Dragonbones BB" panose="02000506000000020004" pitchFamily="2" charset="0"/>
              </a:rPr>
              <a:t>Provide more freedom to the player</a:t>
            </a:r>
          </a:p>
          <a:p>
            <a:pPr lvl="1"/>
            <a:r>
              <a:rPr lang="en-US" sz="2200" dirty="0">
                <a:latin typeface="Dragonbones BB" panose="02000506000000020004" pitchFamily="2" charset="0"/>
              </a:rPr>
              <a:t>Less movement restrictions</a:t>
            </a:r>
          </a:p>
          <a:p>
            <a:pPr lvl="1"/>
            <a:r>
              <a:rPr lang="en-US" sz="2200" dirty="0">
                <a:latin typeface="Dragonbones BB" panose="02000506000000020004" pitchFamily="2" charset="0"/>
              </a:rPr>
              <a:t>Power ups</a:t>
            </a:r>
          </a:p>
          <a:p>
            <a:r>
              <a:rPr lang="en-US" sz="2400" dirty="0">
                <a:latin typeface="Dragonbones BB" panose="02000506000000020004" pitchFamily="2" charset="0"/>
              </a:rPr>
              <a:t>Animation on sprites</a:t>
            </a:r>
            <a:endParaRPr lang="en-CA" sz="2400" dirty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8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015" y="2784230"/>
            <a:ext cx="6576647" cy="1312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310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015" y="2784230"/>
            <a:ext cx="6576647" cy="1312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1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Game Overview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Dragonbones BB" panose="02000506000000020004" pitchFamily="2" charset="0"/>
              </a:rPr>
              <a:t>2D Side </a:t>
            </a:r>
            <a:r>
              <a:rPr lang="en-US" sz="2800" dirty="0" err="1">
                <a:latin typeface="Dragonbones BB" panose="02000506000000020004" pitchFamily="2" charset="0"/>
              </a:rPr>
              <a:t>scroller</a:t>
            </a:r>
            <a:r>
              <a:rPr lang="en-US" sz="2800" dirty="0">
                <a:latin typeface="Dragonbones BB" panose="02000506000000020004" pitchFamily="2" charset="0"/>
              </a:rPr>
              <a:t> with a dragon protagonist</a:t>
            </a:r>
          </a:p>
          <a:p>
            <a:r>
              <a:rPr lang="en-US" sz="2800" dirty="0">
                <a:latin typeface="Dragonbones BB" panose="02000506000000020004" pitchFamily="2" charset="0"/>
              </a:rPr>
              <a:t>Escape dragon lair with eggs</a:t>
            </a:r>
          </a:p>
          <a:p>
            <a:r>
              <a:rPr lang="en-US" sz="2800" dirty="0">
                <a:latin typeface="Dragonbones BB" panose="02000506000000020004" pitchFamily="2" charset="0"/>
              </a:rPr>
              <a:t>Avoid corrupted dragons</a:t>
            </a:r>
          </a:p>
          <a:p>
            <a:r>
              <a:rPr lang="en-US" sz="2800" dirty="0">
                <a:latin typeface="Dragonbones BB" panose="02000506000000020004" pitchFamily="2" charset="0"/>
              </a:rPr>
              <a:t>Return to lair when stronger to reclaim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06" y="3852579"/>
            <a:ext cx="1143765" cy="667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19" y="2133396"/>
            <a:ext cx="619375" cy="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92" y="2619153"/>
            <a:ext cx="333510" cy="476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91" y="3233040"/>
            <a:ext cx="1096108" cy="6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Game Overview</a:t>
            </a:r>
            <a:endParaRPr lang="en-CA" sz="54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57" y="2092037"/>
            <a:ext cx="8915400" cy="3777622"/>
          </a:xfrm>
        </p:spPr>
        <p:txBody>
          <a:bodyPr/>
          <a:lstStyle/>
          <a:p>
            <a:r>
              <a:rPr lang="en-US" sz="2800" dirty="0">
                <a:latin typeface="Dragonbones BB" panose="02000506000000020004" pitchFamily="2" charset="0"/>
              </a:rPr>
              <a:t>Games these days are mostly about killing dragons</a:t>
            </a:r>
          </a:p>
          <a:p>
            <a:endParaRPr lang="en-US" sz="2800" dirty="0">
              <a:latin typeface="Dragonbones BB" panose="02000506000000020004" pitchFamily="2" charset="0"/>
            </a:endParaRPr>
          </a:p>
          <a:p>
            <a:endParaRPr lang="en-US" sz="2800" dirty="0">
              <a:latin typeface="Dragonbones BB" panose="02000506000000020004" pitchFamily="2" charset="0"/>
            </a:endParaRPr>
          </a:p>
          <a:p>
            <a:endParaRPr lang="en-US" sz="2800" dirty="0">
              <a:latin typeface="Dragonbones BB" panose="02000506000000020004" pitchFamily="2" charset="0"/>
            </a:endParaRPr>
          </a:p>
          <a:p>
            <a:endParaRPr lang="en-US" sz="2800" dirty="0">
              <a:latin typeface="Dragonbones BB" panose="02000506000000020004" pitchFamily="2" charset="0"/>
            </a:endParaRPr>
          </a:p>
          <a:p>
            <a:r>
              <a:rPr lang="en-US" sz="2800" dirty="0">
                <a:latin typeface="Dragonbones BB" panose="02000506000000020004" pitchFamily="2" charset="0"/>
              </a:rPr>
              <a:t>Never about the life as one though</a:t>
            </a:r>
            <a:endParaRPr lang="en-CA" dirty="0"/>
          </a:p>
        </p:txBody>
      </p:sp>
      <p:pic>
        <p:nvPicPr>
          <p:cNvPr id="1026" name="Picture 2" descr="http://www.purepc.pl/files/Image/artykul_zdjecia/2011/TES_Skyrim/skyrim_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517" y="2752925"/>
            <a:ext cx="3123095" cy="195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ytimg.com/vi/VXPYJNpjUWc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29" y="2752925"/>
            <a:ext cx="2634517" cy="19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amecrate.com/wp-content/uploads/2014/06/dragon-age-inquisi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56" y="2752925"/>
            <a:ext cx="3337902" cy="18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6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Original Plan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457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Dragonbones BB" panose="02000506000000020004" pitchFamily="2" charset="0"/>
              </a:rPr>
              <a:t>Based off another assignment</a:t>
            </a:r>
          </a:p>
          <a:p>
            <a:pPr lvl="1"/>
            <a:r>
              <a:rPr lang="en-US" sz="2200" dirty="0">
                <a:latin typeface="Dragonbones BB" panose="02000506000000020004" pitchFamily="2" charset="0"/>
              </a:rPr>
              <a:t>Originally a pure survival game</a:t>
            </a:r>
          </a:p>
          <a:p>
            <a:pPr lvl="1"/>
            <a:endParaRPr lang="en-US" sz="2200" dirty="0">
              <a:latin typeface="Dragonbones BB" panose="02000506000000020004" pitchFamily="2" charset="0"/>
            </a:endParaRPr>
          </a:p>
          <a:p>
            <a:r>
              <a:rPr lang="en-US" sz="2400" dirty="0">
                <a:latin typeface="Dragonbones BB" panose="02000506000000020004" pitchFamily="2" charset="0"/>
              </a:rPr>
              <a:t>Code and ideas were constructed based on level</a:t>
            </a:r>
          </a:p>
          <a:p>
            <a:pPr lvl="1"/>
            <a:r>
              <a:rPr lang="en-US" sz="2200" dirty="0">
                <a:latin typeface="Dragonbones BB" panose="02000506000000020004" pitchFamily="2" charset="0"/>
              </a:rPr>
              <a:t>All the basic requirements were coded into level 1</a:t>
            </a:r>
          </a:p>
          <a:p>
            <a:pPr lvl="1"/>
            <a:r>
              <a:rPr lang="en-US" sz="2200" dirty="0">
                <a:latin typeface="Dragonbones BB" panose="02000506000000020004" pitchFamily="2" charset="0"/>
              </a:rPr>
              <a:t>Added new difficulties per level</a:t>
            </a:r>
          </a:p>
          <a:p>
            <a:endParaRPr lang="en-US" sz="2200" dirty="0">
              <a:latin typeface="Dragonbones BB" panose="02000506000000020004" pitchFamily="2" charset="0"/>
            </a:endParaRPr>
          </a:p>
          <a:p>
            <a:endParaRPr lang="en-US" sz="2400" dirty="0">
              <a:latin typeface="Dragonbones BB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3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Original Plan</a:t>
            </a:r>
            <a:endParaRPr lang="en-CA" sz="6000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666" y="1769919"/>
            <a:ext cx="8915400" cy="71350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Dragonbones BB" panose="02000506000000020004" pitchFamily="2" charset="0"/>
              </a:rPr>
              <a:t>Level 1: </a:t>
            </a:r>
            <a:r>
              <a:rPr lang="en-US" sz="2800" dirty="0">
                <a:latin typeface="Dragonbones BB" panose="02000506000000020004" pitchFamily="2" charset="0"/>
              </a:rPr>
              <a:t>Dragons that move along X or XY Axis</a:t>
            </a:r>
            <a:endParaRPr lang="en-CA" sz="2800" dirty="0">
              <a:latin typeface="Dragonbones BB" panose="02000506000000020004" pitchFamily="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3357" y="2613948"/>
            <a:ext cx="4676775" cy="35039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5865" y="2653144"/>
            <a:ext cx="4725989" cy="34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Original Plan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21" y="1624445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Dragonbones BB" panose="02000506000000020004" pitchFamily="2" charset="0"/>
              </a:rPr>
              <a:t>LEVEL 2: </a:t>
            </a:r>
            <a:r>
              <a:rPr lang="en-US" sz="2800" dirty="0">
                <a:latin typeface="Dragonbones BB" panose="02000506000000020004" pitchFamily="2" charset="0"/>
              </a:rPr>
              <a:t>Fire breathing dragons</a:t>
            </a:r>
          </a:p>
          <a:p>
            <a:r>
              <a:rPr lang="en-US" sz="2800" dirty="0">
                <a:latin typeface="Dragonbones BB" panose="02000506000000020004" pitchFamily="2" charset="0"/>
              </a:rPr>
              <a:t>Stalagmites/stalactites on </a:t>
            </a:r>
            <a:br>
              <a:rPr lang="en-US" sz="2800" dirty="0">
                <a:latin typeface="Dragonbones BB" panose="02000506000000020004" pitchFamily="2" charset="0"/>
              </a:rPr>
            </a:br>
            <a:r>
              <a:rPr lang="en-US" sz="2800" dirty="0">
                <a:latin typeface="Dragonbones BB" panose="02000506000000020004" pitchFamily="2" charset="0"/>
              </a:rPr>
              <a:t>the top and bottom of the </a:t>
            </a:r>
            <a:br>
              <a:rPr lang="en-US" sz="2800" dirty="0">
                <a:latin typeface="Dragonbones BB" panose="02000506000000020004" pitchFamily="2" charset="0"/>
              </a:rPr>
            </a:br>
            <a:r>
              <a:rPr lang="en-US" sz="2800" dirty="0">
                <a:latin typeface="Dragonbones BB" panose="02000506000000020004" pitchFamily="2" charset="0"/>
              </a:rPr>
              <a:t>screen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53294" y="2228849"/>
            <a:ext cx="5245533" cy="39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3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Dragonbones BB" panose="02000506000000020004" pitchFamily="2" charset="0"/>
              </a:rPr>
              <a:t>Original Plan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48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Dragonbones BB" panose="02000506000000020004" pitchFamily="2" charset="0"/>
              </a:rPr>
              <a:t>LEVEL 3: BOSS dragon</a:t>
            </a:r>
            <a:endParaRPr lang="en-CA" sz="2800" b="1" dirty="0">
              <a:latin typeface="Dragonbones BB" panose="02000506000000020004" pitchFamily="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75118" y="19050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2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ragonbones BB" panose="02000506000000020004" pitchFamily="2" charset="0"/>
              </a:rPr>
              <a:t>How to play?</a:t>
            </a:r>
            <a:endParaRPr lang="en-CA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157" y="173874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Dragonbones BB" panose="02000506000000020004" pitchFamily="2" charset="0"/>
              </a:rPr>
              <a:t>Slide mouse up and down to move you character</a:t>
            </a:r>
          </a:p>
          <a:p>
            <a:endParaRPr lang="en-US" sz="2400" dirty="0">
              <a:latin typeface="Dragonbones BB" panose="02000506000000020004" pitchFamily="2" charset="0"/>
            </a:endParaRPr>
          </a:p>
          <a:p>
            <a:endParaRPr lang="en-US" sz="2400" dirty="0">
              <a:latin typeface="Dragonbones BB" panose="02000506000000020004" pitchFamily="2" charset="0"/>
            </a:endParaRPr>
          </a:p>
          <a:p>
            <a:r>
              <a:rPr lang="en-US" sz="2400" dirty="0">
                <a:latin typeface="Dragonbones BB" panose="02000506000000020004" pitchFamily="2" charset="0"/>
              </a:rPr>
              <a:t>Collect the following to score points:</a:t>
            </a:r>
          </a:p>
          <a:p>
            <a:pPr marL="0" indent="0">
              <a:buNone/>
            </a:pPr>
            <a:endParaRPr lang="en-CA" sz="2400" dirty="0">
              <a:latin typeface="Dragonbones BB" panose="02000506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74" y="2258291"/>
            <a:ext cx="619375" cy="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49" y="3836912"/>
            <a:ext cx="333510" cy="47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99" y="3855795"/>
            <a:ext cx="333510" cy="476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49" y="3855796"/>
            <a:ext cx="333510" cy="476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13" y="3855795"/>
            <a:ext cx="333510" cy="4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ragonbones BB" panose="02000506000000020004" pitchFamily="2" charset="0"/>
              </a:rPr>
              <a:t>Instructions</a:t>
            </a:r>
            <a:endParaRPr lang="en-CA" dirty="0">
              <a:latin typeface="Dragonbones BB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599" y="624109"/>
            <a:ext cx="8690265" cy="59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43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684</TotalTime>
  <Words>184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Dragonbones BB</vt:lpstr>
      <vt:lpstr>Arial</vt:lpstr>
      <vt:lpstr>Century Gothic</vt:lpstr>
      <vt:lpstr>Wingdings 3</vt:lpstr>
      <vt:lpstr>Wisp</vt:lpstr>
      <vt:lpstr>PowerPoint Presentation</vt:lpstr>
      <vt:lpstr>Game Overview</vt:lpstr>
      <vt:lpstr>Game Overview</vt:lpstr>
      <vt:lpstr>Original Plan</vt:lpstr>
      <vt:lpstr>Original Plan</vt:lpstr>
      <vt:lpstr>Original Plan</vt:lpstr>
      <vt:lpstr>Original Plan</vt:lpstr>
      <vt:lpstr>How to play?</vt:lpstr>
      <vt:lpstr>Instructions</vt:lpstr>
      <vt:lpstr>~~~Demonstration~~~</vt:lpstr>
      <vt:lpstr>Lessons learned</vt:lpstr>
      <vt:lpstr>Future possibilities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DRAGONSTORY</dc:title>
  <dc:creator>Christine C.</dc:creator>
  <cp:lastModifiedBy>Douglas Krein</cp:lastModifiedBy>
  <cp:revision>20</cp:revision>
  <dcterms:created xsi:type="dcterms:W3CDTF">2016-04-17T23:26:11Z</dcterms:created>
  <dcterms:modified xsi:type="dcterms:W3CDTF">2016-04-22T06:23:45Z</dcterms:modified>
</cp:coreProperties>
</file>