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638" y="6027444"/>
            <a:ext cx="8915399" cy="1126283"/>
          </a:xfrm>
        </p:spPr>
        <p:txBody>
          <a:bodyPr/>
          <a:lstStyle/>
          <a:p>
            <a:r>
              <a:rPr lang="en-US" dirty="0"/>
              <a:t>COMP397 – Web Gaming Final Project</a:t>
            </a:r>
          </a:p>
          <a:p>
            <a:r>
              <a:rPr lang="en-US" dirty="0"/>
              <a:t>Created by Douglas </a:t>
            </a:r>
            <a:r>
              <a:rPr lang="en-US" dirty="0" err="1"/>
              <a:t>Krein</a:t>
            </a:r>
            <a:r>
              <a:rPr lang="en-US" dirty="0"/>
              <a:t>, Francis </a:t>
            </a:r>
            <a:r>
              <a:rPr lang="en-US" dirty="0" err="1"/>
              <a:t>Ofougwuka</a:t>
            </a:r>
            <a:r>
              <a:rPr lang="en-US" dirty="0"/>
              <a:t>, Christine Cho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445" y="240102"/>
            <a:ext cx="8206449" cy="56166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01807" y="207862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587991"/>
            <a:ext cx="11045537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Dragonbones BB" panose="02000506000000020004" pitchFamily="2" charset="0"/>
              </a:rPr>
              <a:t>~~~Demonstration~~~</a:t>
            </a:r>
            <a:endParaRPr lang="en-CA" sz="80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0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Lessons learned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6" y="2133600"/>
            <a:ext cx="9842866" cy="3777622"/>
          </a:xfrm>
        </p:spPr>
        <p:txBody>
          <a:bodyPr>
            <a:normAutofit/>
          </a:bodyPr>
          <a:lstStyle/>
          <a:p>
            <a:pPr lvl="2"/>
            <a:r>
              <a:rPr lang="en-US" sz="3200" dirty="0">
                <a:latin typeface="Dragonbones BB" panose="02000506000000020004" pitchFamily="2" charset="0"/>
              </a:rPr>
              <a:t> Typescript / </a:t>
            </a:r>
            <a:r>
              <a:rPr lang="en-US" sz="3200" dirty="0" err="1">
                <a:latin typeface="Dragonbones BB" panose="02000506000000020004" pitchFamily="2" charset="0"/>
              </a:rPr>
              <a:t>CreateJS</a:t>
            </a:r>
            <a:endParaRPr lang="en-US" sz="3200" dirty="0">
              <a:latin typeface="Dragonbones BB" panose="02000506000000020004" pitchFamily="2" charset="0"/>
            </a:endParaRPr>
          </a:p>
          <a:p>
            <a:pPr lvl="2"/>
            <a:endParaRPr lang="en-US" sz="3200" dirty="0">
              <a:latin typeface="Dragonbones BB" panose="02000506000000020004" pitchFamily="2" charset="0"/>
            </a:endParaRPr>
          </a:p>
          <a:p>
            <a:pPr lvl="2"/>
            <a:r>
              <a:rPr lang="en-US" sz="3200" dirty="0">
                <a:latin typeface="Dragonbones BB" panose="02000506000000020004" pitchFamily="2" charset="0"/>
              </a:rPr>
              <a:t> Fireball collision array</a:t>
            </a:r>
          </a:p>
          <a:p>
            <a:pPr lvl="2"/>
            <a:endParaRPr lang="en-US" sz="3200" dirty="0">
              <a:latin typeface="Dragonbones BB" panose="02000506000000020004" pitchFamily="2" charset="0"/>
            </a:endParaRPr>
          </a:p>
          <a:p>
            <a:pPr lvl="2"/>
            <a:r>
              <a:rPr lang="en-US" sz="3200" dirty="0">
                <a:latin typeface="Dragonbones BB" panose="02000506000000020004" pitchFamily="2" charset="0"/>
              </a:rPr>
              <a:t> Create a scrolling background with continuous loop</a:t>
            </a: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7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Future possibilities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More Levels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Multiplayer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Provide more freedom to the player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Less movement restrictions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Power ups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Animation on sprites</a:t>
            </a:r>
            <a:endParaRPr lang="en-CA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015" y="2784230"/>
            <a:ext cx="6576647" cy="131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1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015" y="2784230"/>
            <a:ext cx="6576647" cy="131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1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Game Overview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420" y="215118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Dragonbones BB" panose="02000506000000020004" pitchFamily="2" charset="0"/>
              </a:rPr>
              <a:t>2D Side </a:t>
            </a:r>
            <a:r>
              <a:rPr lang="en-US" sz="2800" dirty="0" err="1">
                <a:latin typeface="Dragonbones BB" panose="02000506000000020004" pitchFamily="2" charset="0"/>
              </a:rPr>
              <a:t>scroller</a:t>
            </a:r>
            <a:r>
              <a:rPr lang="en-US" sz="2800" dirty="0">
                <a:latin typeface="Dragonbones BB" panose="02000506000000020004" pitchFamily="2" charset="0"/>
              </a:rPr>
              <a:t> with a dragon protagonist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Escape dragon lair with eggs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Avoid corrupted dragons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Return to lair when stronger to reclaim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06" y="3852579"/>
            <a:ext cx="1143765" cy="66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19" y="2133396"/>
            <a:ext cx="619375" cy="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92" y="2619153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91" y="3233040"/>
            <a:ext cx="1096108" cy="6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Game Overview</a:t>
            </a:r>
            <a:endParaRPr lang="en-CA" sz="54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7" y="2092037"/>
            <a:ext cx="8915400" cy="3777622"/>
          </a:xfrm>
        </p:spPr>
        <p:txBody>
          <a:bodyPr/>
          <a:lstStyle/>
          <a:p>
            <a:r>
              <a:rPr lang="en-US" sz="2800" dirty="0">
                <a:latin typeface="Dragonbones BB" panose="02000506000000020004" pitchFamily="2" charset="0"/>
              </a:rPr>
              <a:t>Games these days are mostly about killing dragons</a:t>
            </a: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r>
              <a:rPr lang="en-US" sz="2800" dirty="0">
                <a:latin typeface="Dragonbones BB" panose="02000506000000020004" pitchFamily="2" charset="0"/>
              </a:rPr>
              <a:t>Never about the life as one though</a:t>
            </a:r>
            <a:endParaRPr lang="en-CA" dirty="0"/>
          </a:p>
        </p:txBody>
      </p:sp>
      <p:pic>
        <p:nvPicPr>
          <p:cNvPr id="1026" name="Picture 2" descr="http://www.purepc.pl/files/Image/artykul_zdjecia/2011/TES_Skyrim/skyrim_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17" y="2752925"/>
            <a:ext cx="3123095" cy="19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ytimg.com/vi/VXPYJNpjUW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29" y="2752925"/>
            <a:ext cx="2634517" cy="19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amecrate.com/wp-content/uploads/2014/06/dragon-age-inquis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56" y="2752925"/>
            <a:ext cx="3337902" cy="1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45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Based off another assignment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Originally a pure survival game</a:t>
            </a:r>
          </a:p>
          <a:p>
            <a:pPr lvl="1"/>
            <a:endParaRPr lang="en-US" sz="2200" dirty="0">
              <a:latin typeface="Dragonbones BB" panose="02000506000000020004" pitchFamily="2" charset="0"/>
            </a:endParaRPr>
          </a:p>
          <a:p>
            <a:r>
              <a:rPr lang="en-US" sz="2400" dirty="0">
                <a:latin typeface="Dragonbones BB" panose="02000506000000020004" pitchFamily="2" charset="0"/>
              </a:rPr>
              <a:t>Code and ideas were constructed based on level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All the basic requirements were coded into level 1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Added new difficulties per level</a:t>
            </a:r>
          </a:p>
          <a:p>
            <a:endParaRPr lang="en-US" sz="2200" dirty="0">
              <a:latin typeface="Dragonbones BB" panose="02000506000000020004" pitchFamily="2" charset="0"/>
            </a:endParaRPr>
          </a:p>
          <a:p>
            <a:endParaRPr lang="en-US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66" y="1769919"/>
            <a:ext cx="8915400" cy="71350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1: </a:t>
            </a:r>
            <a:r>
              <a:rPr lang="en-US" sz="2800" dirty="0">
                <a:latin typeface="Dragonbones BB" panose="02000506000000020004" pitchFamily="2" charset="0"/>
              </a:rPr>
              <a:t>Dragons that move along X or XY Axis</a:t>
            </a:r>
            <a:endParaRPr lang="en-CA" sz="28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357" y="2613948"/>
            <a:ext cx="4676775" cy="3503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5865" y="2653144"/>
            <a:ext cx="4725989" cy="34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1" y="162444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2: </a:t>
            </a:r>
            <a:r>
              <a:rPr lang="en-US" sz="2800" dirty="0">
                <a:latin typeface="Dragonbones BB" panose="02000506000000020004" pitchFamily="2" charset="0"/>
              </a:rPr>
              <a:t>Fire breathing dragons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Stalagmites/stalactites on </a:t>
            </a:r>
            <a:br>
              <a:rPr lang="en-US" sz="2800" dirty="0">
                <a:latin typeface="Dragonbones BB" panose="02000506000000020004" pitchFamily="2" charset="0"/>
              </a:rPr>
            </a:br>
            <a:r>
              <a:rPr lang="en-US" sz="2800" dirty="0">
                <a:latin typeface="Dragonbones BB" panose="02000506000000020004" pitchFamily="2" charset="0"/>
              </a:rPr>
              <a:t>the top and bottom of the </a:t>
            </a:r>
            <a:br>
              <a:rPr lang="en-US" sz="2800" dirty="0">
                <a:latin typeface="Dragonbones BB" panose="02000506000000020004" pitchFamily="2" charset="0"/>
              </a:rPr>
            </a:br>
            <a:r>
              <a:rPr lang="en-US" sz="2800" dirty="0">
                <a:latin typeface="Dragonbones BB" panose="02000506000000020004" pitchFamily="2" charset="0"/>
              </a:rPr>
              <a:t>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3294" y="2228849"/>
            <a:ext cx="5245533" cy="39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48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3: BOSS dragon</a:t>
            </a:r>
            <a:endParaRPr lang="en-CA" sz="2800" b="1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75118" y="19050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ragonbones BB" panose="02000506000000020004" pitchFamily="2" charset="0"/>
              </a:rPr>
              <a:t>How to play?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157" y="173874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Slide mouse up and down to move you character</a:t>
            </a:r>
          </a:p>
          <a:p>
            <a:endParaRPr lang="en-US" sz="2400" dirty="0">
              <a:latin typeface="Dragonbones BB" panose="02000506000000020004" pitchFamily="2" charset="0"/>
            </a:endParaRPr>
          </a:p>
          <a:p>
            <a:endParaRPr lang="en-US" sz="2400" dirty="0">
              <a:latin typeface="Dragonbones BB" panose="02000506000000020004" pitchFamily="2" charset="0"/>
            </a:endParaRPr>
          </a:p>
          <a:p>
            <a:r>
              <a:rPr lang="en-US" sz="2400" dirty="0">
                <a:latin typeface="Dragonbones BB" panose="02000506000000020004" pitchFamily="2" charset="0"/>
              </a:rPr>
              <a:t>Collect the following to score points:</a:t>
            </a:r>
          </a:p>
          <a:p>
            <a:pPr marL="0" indent="0">
              <a:buNone/>
            </a:pPr>
            <a:endParaRPr lang="en-CA" sz="24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74" y="2258291"/>
            <a:ext cx="619375" cy="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49" y="3836912"/>
            <a:ext cx="333510" cy="47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9" y="3855795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49" y="3855796"/>
            <a:ext cx="333510" cy="476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13" y="3855795"/>
            <a:ext cx="333510" cy="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ragonbones BB" panose="02000506000000020004" pitchFamily="2" charset="0"/>
              </a:rPr>
              <a:t>Instructions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599" y="624109"/>
            <a:ext cx="8690265" cy="5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4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697</TotalTime>
  <Words>186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Dragonbones BB</vt:lpstr>
      <vt:lpstr>Arial</vt:lpstr>
      <vt:lpstr>Century Gothic</vt:lpstr>
      <vt:lpstr>Wingdings 3</vt:lpstr>
      <vt:lpstr>Wisp</vt:lpstr>
      <vt:lpstr>PowerPoint Presentation</vt:lpstr>
      <vt:lpstr>Game Overview</vt:lpstr>
      <vt:lpstr>Game Overview</vt:lpstr>
      <vt:lpstr>Original Plan</vt:lpstr>
      <vt:lpstr>Original Plan</vt:lpstr>
      <vt:lpstr>Original Plan</vt:lpstr>
      <vt:lpstr>Original Plan</vt:lpstr>
      <vt:lpstr>How to play?</vt:lpstr>
      <vt:lpstr>Instructions</vt:lpstr>
      <vt:lpstr>~~~Demonstration~~~</vt:lpstr>
      <vt:lpstr>Lessons learned</vt:lpstr>
      <vt:lpstr>Future possibilities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DRAGONSTORY</dc:title>
  <dc:creator>Christine C.</dc:creator>
  <cp:lastModifiedBy>Douglas Krein</cp:lastModifiedBy>
  <cp:revision>22</cp:revision>
  <dcterms:created xsi:type="dcterms:W3CDTF">2016-04-17T23:26:11Z</dcterms:created>
  <dcterms:modified xsi:type="dcterms:W3CDTF">2016-04-22T19:00:43Z</dcterms:modified>
</cp:coreProperties>
</file>