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2" r:id="rId6"/>
    <p:sldId id="263" r:id="rId7"/>
    <p:sldId id="264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A71-097D-B8BE-AAB0-F6B60DDB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4042-990A-C17C-6F9E-13FC6DB1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B569-5556-7F3C-745E-C020FC00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F707-C72B-DBC0-F939-7CA023B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C474-A6DA-1B0C-9B76-8E2F7DE4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87B1-AC24-96BB-2D9F-4C61732A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6E0D9-A9C0-2586-049B-3B55A72D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5583-9BC4-94FE-AD8F-24EDFD22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C811-E999-2AD9-1DA8-47F24664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6C9A-D94C-F225-A33A-AE9F012C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814C1-ABCB-5572-A80E-9636290DB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50043-815C-EFFB-98A1-9B0ED804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5B1C-E129-E591-73FE-7B23B024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B665-3809-6686-55EB-06272DA2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E27C-62F2-B085-7402-654F21E1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6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4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62F-353A-2162-4DB7-FF0064FA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FA48-F9C6-DE95-8EDB-D89AA0AB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CCC0-3C10-2276-DF8E-92678CFA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9FC4-951A-C050-930F-6A03DC8E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4268-86DF-6EB1-0034-A6932A8E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F38D-B309-858E-927D-52B0494A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2062-E2FB-85EB-79C9-EF0BF28B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8BF8-8119-A8FD-857C-CB9363D9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8482-7233-61B4-34A2-5018118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08F-6D4D-C78E-AB64-8C4CE32C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1AB-F8AE-E85F-D02F-38538037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E9C6-8976-4551-CC09-CE5B2A664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FB79-50D7-1A84-F4CA-6D6A954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38836-BC67-DAD0-D520-D4F817A6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8F01-8F23-2923-BB7B-0C8FCC0B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92CB2-E122-A911-C440-EDC8072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0651-02D1-A58C-0F7C-6C08CAAF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D0014-9871-3076-F184-EA60ABDD2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CFD85-1F10-07FF-28A4-DD8847ECD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18055-9F4F-466B-00E0-D26E1BC01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7BEE-A6AD-3922-AE8A-38B2EE70F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1BA33-51FF-80D4-16A8-2A80880B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2054B-3E7E-B1D0-54F6-8DDBF38C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379D-0397-E576-9ADD-C9506136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9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EA51-85B8-75E7-82D0-EB7466D7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96835-5587-B4D0-5BBB-2EC528A1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FBC3E-6F72-BF99-3333-00A4B105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37C48-FA75-6B6E-538B-5297502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F115E-7210-C735-6389-961590A3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CF0D4-E32F-BD2C-AB74-632000B8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6BACA-9C42-566B-0FF9-CDA7974C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06F8-DA2B-07C9-E2AE-865C51F3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CA9D-8CB1-A240-A607-F582A3F3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6F429-0709-E4BF-FF7D-9A5AFF1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47EA2-0F08-F79D-834A-1E848F0C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C394-A176-0A5C-DF76-5D3F0394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5A2F-6A60-049D-0400-4A016984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8A54-897F-C27A-A4D0-78281EC4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9CA2D-4083-D0FB-2925-010B6F7D8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1C57D-1AC1-ADFB-C88F-FE56C530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8C7D6-F017-9451-95E8-54A70204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D489-F7EF-9261-A9AF-EBB6CC34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8F0D-3C61-B8D2-C47E-0F5402CE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E8D25-B2E1-7D45-DE61-7D061310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F748-79F3-9A81-6585-CA976E13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148A-9276-4BB2-43D3-156EC3A75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287E-721E-4E81-BA1B-A6522167D151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9DD2-5F4F-ED0E-E97C-C88DE750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AE8E-A500-1C73-0874-9C4DDE714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69A-D6DE-4E38-B266-E1587192D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F75D57A5-3806-7A1A-3AD2-8D07D5E09C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7" r="10901"/>
          <a:stretch/>
        </p:blipFill>
        <p:spPr>
          <a:xfrm>
            <a:off x="0" y="0"/>
            <a:ext cx="5913439" cy="685799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4B0982-3869-29E9-6010-3965C9343F5C}"/>
              </a:ext>
            </a:extLst>
          </p:cNvPr>
          <p:cNvSpPr txBox="1"/>
          <p:nvPr/>
        </p:nvSpPr>
        <p:spPr>
          <a:xfrm>
            <a:off x="6278563" y="1859340"/>
            <a:ext cx="5620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Cooper Black" panose="0208090404030B020404" pitchFamily="18" charset="0"/>
              </a:rPr>
              <a:t>Design and develop a robot that can navigate through a museum to provide visitors with information about the exhibits and artwork.</a:t>
            </a:r>
            <a:endParaRPr lang="en-IN" sz="24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44EB7-BD94-1EF4-D078-FCE6B72ECF4D}"/>
              </a:ext>
            </a:extLst>
          </p:cNvPr>
          <p:cNvSpPr txBox="1"/>
          <p:nvPr/>
        </p:nvSpPr>
        <p:spPr>
          <a:xfrm>
            <a:off x="8794986" y="4529343"/>
            <a:ext cx="281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Sai Krishna 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31" descr="Icon of a rocket ship">
            <a:extLst>
              <a:ext uri="{FF2B5EF4-FFF2-40B4-BE49-F238E27FC236}">
                <a16:creationId xmlns:a16="http://schemas.microsoft.com/office/drawing/2014/main" id="{5B712997-FCC8-6949-B03C-419CF415B0C5}"/>
              </a:ext>
            </a:extLst>
          </p:cNvPr>
          <p:cNvSpPr>
            <a:spLocks/>
          </p:cNvSpPr>
          <p:nvPr/>
        </p:nvSpPr>
        <p:spPr bwMode="auto">
          <a:xfrm>
            <a:off x="726724" y="1334826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0775" y="2660807"/>
            <a:ext cx="1728788" cy="125102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1465" y="4380444"/>
            <a:ext cx="1728788" cy="1151153"/>
          </a:xfrm>
        </p:spPr>
        <p:txBody>
          <a:bodyPr/>
          <a:lstStyle/>
          <a:p>
            <a:pPr algn="ctr"/>
            <a:r>
              <a:rPr lang="en-US" b="1" dirty="0"/>
              <a:t>CAD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Showcase of cad model</a:t>
            </a:r>
          </a:p>
        </p:txBody>
      </p:sp>
      <p:sp>
        <p:nvSpPr>
          <p:cNvPr id="19" name="Freeform: Shape 31" descr="Icon of a rocket ship">
            <a:extLst>
              <a:ext uri="{FF2B5EF4-FFF2-40B4-BE49-F238E27FC236}">
                <a16:creationId xmlns:a16="http://schemas.microsoft.com/office/drawing/2014/main" id="{80FCD723-73B1-974C-A01A-6C97EF3C567B}"/>
              </a:ext>
            </a:extLst>
          </p:cNvPr>
          <p:cNvSpPr>
            <a:spLocks/>
          </p:cNvSpPr>
          <p:nvPr/>
        </p:nvSpPr>
        <p:spPr bwMode="auto">
          <a:xfrm>
            <a:off x="3017965" y="581222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31" descr="Icon of a rocket ship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3383" y="2333003"/>
            <a:ext cx="1728788" cy="1251024"/>
          </a:xfrm>
        </p:spPr>
        <p:txBody>
          <a:bodyPr/>
          <a:lstStyle/>
          <a:p>
            <a:pPr algn="ctr"/>
            <a:r>
              <a:rPr lang="en-US" b="1" dirty="0"/>
              <a:t>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Gazebo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Differential plugin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Teleop</a:t>
            </a:r>
            <a:r>
              <a:rPr lang="en-US" dirty="0"/>
              <a:t> operations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9407" y="4104388"/>
            <a:ext cx="1728788" cy="1271923"/>
          </a:xfrm>
        </p:spPr>
        <p:txBody>
          <a:bodyPr/>
          <a:lstStyle/>
          <a:p>
            <a:pPr algn="ctr"/>
            <a:r>
              <a:rPr lang="en-IN" b="1" dirty="0"/>
              <a:t>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RVIZ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SLAM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NAVIGATION</a:t>
            </a:r>
          </a:p>
        </p:txBody>
      </p:sp>
      <p:sp>
        <p:nvSpPr>
          <p:cNvPr id="18" name="Freeform: Shape 31" descr="Icon of a rocket ship">
            <a:extLst>
              <a:ext uri="{FF2B5EF4-FFF2-40B4-BE49-F238E27FC236}">
                <a16:creationId xmlns:a16="http://schemas.microsoft.com/office/drawing/2014/main" id="{1C15E055-1CFD-B647-809A-AFE70DACF083}"/>
              </a:ext>
            </a:extLst>
          </p:cNvPr>
          <p:cNvSpPr>
            <a:spLocks/>
          </p:cNvSpPr>
          <p:nvPr/>
        </p:nvSpPr>
        <p:spPr bwMode="auto">
          <a:xfrm>
            <a:off x="7532146" y="5827983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31" descr="Icon of a rocket ship">
            <a:extLst>
              <a:ext uri="{FF2B5EF4-FFF2-40B4-BE49-F238E27FC236}">
                <a16:creationId xmlns:a16="http://schemas.microsoft.com/office/drawing/2014/main" id="{C8428BDF-ABD1-434E-8BCA-4FB3B4F3598B}"/>
              </a:ext>
            </a:extLst>
          </p:cNvPr>
          <p:cNvSpPr>
            <a:spLocks/>
          </p:cNvSpPr>
          <p:nvPr/>
        </p:nvSpPr>
        <p:spPr bwMode="auto">
          <a:xfrm>
            <a:off x="9797119" y="1345335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20275" y="2885090"/>
            <a:ext cx="1728788" cy="115613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20AE1526-172D-118A-CA86-C85AE402C1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2313864"/>
                  </p:ext>
                </p:extLst>
              </p:nvPr>
            </p:nvGraphicFramePr>
            <p:xfrm>
              <a:off x="4225359" y="566057"/>
              <a:ext cx="3741281" cy="611555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41281" cy="6115556"/>
                    </a:xfrm>
                    <a:prstGeom prst="rect">
                      <a:avLst/>
                    </a:prstGeom>
                  </am3d:spPr>
                  <am3d:camera>
                    <am3d:pos x="0" y="0" z="623654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13531" d="1000000"/>
                    <am3d:preTrans dx="0" dy="-1125508" dz="-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-3772304" ay="-81277" az="15845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523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20AE1526-172D-118A-CA86-C85AE402C1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5359" y="566057"/>
                <a:ext cx="3741281" cy="61155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19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FAFB5F85-BFD0-638C-05F3-E733F7D502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148328"/>
                  </p:ext>
                </p:extLst>
              </p:nvPr>
            </p:nvGraphicFramePr>
            <p:xfrm>
              <a:off x="4029334" y="566695"/>
              <a:ext cx="4133324" cy="6114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33324" cy="6114273"/>
                    </a:xfrm>
                    <a:prstGeom prst="rect">
                      <a:avLst/>
                    </a:prstGeom>
                  </am3d:spPr>
                  <am3d:camera>
                    <am3d:pos x="0" y="0" z="623654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13531" d="1000000"/>
                    <am3d:preTrans dx="0" dy="-1125508" dz="-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4615784" ay="-96211" az="1038783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523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FAFB5F85-BFD0-638C-05F3-E733F7D5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334" y="566695"/>
                <a:ext cx="4133324" cy="6114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6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F60571-15E4-ED72-3603-A6B808387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BFAC28-68F1-7810-7E1F-D6326F95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F6EEB6-FE68-7ACE-B7A5-46386181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0610EB3-6F8B-5A54-00A5-AE240507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0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15A0D87-0F26-98C4-FB3A-F600C816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6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Pusala Dhanush</dc:creator>
  <cp:lastModifiedBy>Shiva Sai Krishna Digamarthi</cp:lastModifiedBy>
  <cp:revision>4</cp:revision>
  <dcterms:created xsi:type="dcterms:W3CDTF">2023-05-09T17:11:57Z</dcterms:created>
  <dcterms:modified xsi:type="dcterms:W3CDTF">2023-06-25T17:38:06Z</dcterms:modified>
</cp:coreProperties>
</file>