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3d0c9c26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3d0c9c26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3d0c9c26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3d0c9c26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3d0c9c26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3d0c9c26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3d0c9c26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3d0c9c26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3d0c9c26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3d0c9c26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3d0c9c26c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3d0c9c26c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3d0c9c26c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3d0c9c26c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3d0c9c26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3d0c9c26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3d0c9c26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3d0c9c26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trackship.com/docs/tracking-api/create-shipment/" TargetMode="External"/><Relationship Id="rId4" Type="http://schemas.openxmlformats.org/officeDocument/2006/relationships/hyperlink" Target="https://docs.trackship.com/docs/tracking-api/api-requests-authentication/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y.trackship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y.trackship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PCVo96jmhR1a84L4T1HQzx-qEHW8GWm1PZKzLmUf8Fk/ed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API </a:t>
            </a:r>
            <a:r>
              <a:rPr lang="en"/>
              <a:t>Application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</a:t>
            </a: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sing Trackship upstream API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78200" y="4550575"/>
            <a:ext cx="78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Prepared by: Kruti Dhyani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43800" y="7184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Selection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Third party API key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</a:t>
            </a:r>
            <a:r>
              <a:rPr lang="en"/>
              <a:t>demonstrate</a:t>
            </a:r>
            <a:r>
              <a:rPr lang="en"/>
              <a:t> the use of Upstream tracking API in your </a:t>
            </a:r>
            <a:r>
              <a:rPr lang="en"/>
              <a:t>application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Tracking Order API allows you to retrieve tracking information for orders using a provided order ID.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 of Upstream API : Do not write functionality from the scratch.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API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89" name="Google Shape;89;p16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1st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UPS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Ask Actual business application and Also ask credit card Details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94" name="Google Shape;94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Trucktracker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API key  is only valid for 24 hours then you have to generate API after every 24 hours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99" name="Google Shape;99;p16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fedex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API key  is only valid for 24 hours then you have to generate API after every 24 hours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104" name="Google Shape;104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Trackship</a:t>
              </a:r>
              <a:endParaRPr b="1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No issue which I faced in past application So, Finally selected this</a:t>
              </a:r>
              <a:endParaRPr sz="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8" name="Google Shape;108;p16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Trackship API key Steps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URL for Reading Trackship documentation: </a:t>
            </a:r>
            <a:r>
              <a:rPr lang="en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https://docs.trackship.com/docs/tracking-api/create-shipment/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Steps: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Sign Up to the trackship website.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You will get email authentication to your registered email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https://docs.trackship.com/docs/tracking-api/api-requests-authentication/</a:t>
            </a:r>
            <a:r>
              <a:rPr lang="en" sz="1400">
                <a:solidFill>
                  <a:srgbClr val="000000"/>
                </a:solidFill>
              </a:rPr>
              <a:t> go to authentication documentation and follow the steps. Remember, it requires the given images information in your application as authentication header information.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475" y="3471650"/>
            <a:ext cx="6311049" cy="16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18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Trackship API key Steps cont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792325"/>
            <a:ext cx="85206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How to find API key from your account then go to :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https://my.trackship.com/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follow the steps as the below screenshots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To set the app name follow the steps below images.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necessarily use webhooks.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Done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500" y="955475"/>
            <a:ext cx="3833875" cy="18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738" y="2725475"/>
            <a:ext cx="3351400" cy="21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project and </a:t>
            </a:r>
            <a:r>
              <a:rPr lang="en"/>
              <a:t>environment</a:t>
            </a:r>
            <a:r>
              <a:rPr lang="en"/>
              <a:t> variable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66325"/>
            <a:ext cx="85206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highlight>
                  <a:srgbClr val="FFFFFF"/>
                </a:highlight>
              </a:rPr>
              <a:t>NOTE: </a:t>
            </a:r>
            <a:r>
              <a:rPr lang="en" sz="1600">
                <a:highlight>
                  <a:srgbClr val="FFFFFF"/>
                </a:highlight>
              </a:rPr>
              <a:t>make sure your npm and node js is installed in your laptop 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highlight>
                  <a:srgbClr val="FFFFFF"/>
                </a:highlight>
              </a:rPr>
              <a:t>Setting up the project</a:t>
            </a:r>
            <a:endParaRPr b="1" sz="1600" u="sng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highlight>
                  <a:srgbClr val="FFFFFF"/>
                </a:highlight>
              </a:rPr>
              <a:t>Create a new Node.js project. Using </a:t>
            </a:r>
            <a:r>
              <a:rPr b="1" lang="en" sz="1600">
                <a:highlight>
                  <a:srgbClr val="FFFFFF"/>
                </a:highlight>
              </a:rPr>
              <a:t>npm init -y</a:t>
            </a:r>
            <a:r>
              <a:rPr lang="en" sz="1600">
                <a:highlight>
                  <a:srgbClr val="FFFFFF"/>
                </a:highlight>
              </a:rPr>
              <a:t> command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highlight>
                  <a:srgbClr val="FFFFFF"/>
                </a:highlight>
              </a:rPr>
              <a:t>Install Express.js. Using </a:t>
            </a:r>
            <a:r>
              <a:rPr b="1" lang="en" sz="1600">
                <a:highlight>
                  <a:srgbClr val="FFFFFF"/>
                </a:highlight>
              </a:rPr>
              <a:t>npm install express </a:t>
            </a:r>
            <a:r>
              <a:rPr lang="en" sz="1600">
                <a:highlight>
                  <a:srgbClr val="FFFFFF"/>
                </a:highlight>
              </a:rPr>
              <a:t>command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highlight>
                  <a:srgbClr val="FFFFFF"/>
                </a:highlight>
              </a:rPr>
              <a:t>Initialize a `.env` file to store API keys. In your project root folder create file with name </a:t>
            </a:r>
            <a:r>
              <a:rPr b="1" lang="en" sz="1600">
                <a:highlight>
                  <a:srgbClr val="FFFFFF"/>
                </a:highlight>
              </a:rPr>
              <a:t>.env</a:t>
            </a:r>
            <a:endParaRPr b="1"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highlight>
                  <a:srgbClr val="FFFFFF"/>
                </a:highlight>
              </a:rPr>
              <a:t>Setting up the variable</a:t>
            </a:r>
            <a:endParaRPr b="1"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highlight>
                  <a:srgbClr val="FFFFFF"/>
                </a:highlight>
              </a:rPr>
              <a:t>To Store Tracking API keys in the `.env` file. Insert two </a:t>
            </a:r>
            <a:r>
              <a:rPr lang="en" sz="1600">
                <a:highlight>
                  <a:srgbClr val="FFFFFF"/>
                </a:highlight>
              </a:rPr>
              <a:t>thing</a:t>
            </a:r>
            <a:r>
              <a:rPr lang="en" sz="1600">
                <a:highlight>
                  <a:srgbClr val="FFFFFF"/>
                </a:highlight>
              </a:rPr>
              <a:t> below mentioned.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b="1" lang="en" sz="1600">
                <a:highlight>
                  <a:srgbClr val="FFFFFF"/>
                </a:highlight>
              </a:rPr>
              <a:t>From your </a:t>
            </a:r>
            <a:r>
              <a:rPr b="1" lang="en" sz="1600" u="sng">
                <a:highlight>
                  <a:srgbClr val="FFFFFF"/>
                </a:highlight>
                <a:hlinkClick r:id="rId3"/>
              </a:rPr>
              <a:t>https://my.trackship.com/</a:t>
            </a:r>
            <a:r>
              <a:rPr b="1" lang="en" sz="1600">
                <a:highlight>
                  <a:srgbClr val="FFFFFF"/>
                </a:highlight>
              </a:rPr>
              <a:t> account </a:t>
            </a:r>
            <a:r>
              <a:rPr i="1" lang="en" sz="1600"/>
              <a:t>Copy the Given API key to your .env file of your application. For example: apikey = &lt;paste your API key&gt;</a:t>
            </a:r>
            <a:endParaRPr i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i="1" lang="en" sz="1600"/>
              <a:t>Save your Given App name in your .env file of your application. For example : app_name=&lt;your App name&gt;</a:t>
            </a:r>
            <a:endParaRPr i="1"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Documentation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My </a:t>
            </a:r>
            <a:r>
              <a:rPr b="1" lang="en" u="sng"/>
              <a:t>Application</a:t>
            </a:r>
            <a:r>
              <a:rPr b="1" lang="en" u="sng"/>
              <a:t> Documentation Link: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https://docs.google.com/document/d/1PCVo96jmhR1a84L4T1HQzx-qEHW8GWm1PZKzLmUf8Fk/edit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Upstream API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the Third party Documentation and how to set the parameter to call third party api successfully.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