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2208" y="-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E19B-8F1B-4AE1-B094-1FE628C6B0D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3C9-4847-487B-B16A-96292799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D709C85-1929-4F26-A1A3-3919EB23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8169"/>
            <a:ext cx="6858000" cy="69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0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D88887E-5D99-4222-A7BA-5D0002FCE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77" b="35000"/>
          <a:stretch/>
        </p:blipFill>
        <p:spPr>
          <a:xfrm>
            <a:off x="0" y="8449971"/>
            <a:ext cx="6786733" cy="164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35171-D519-4503-933A-55BB3CC06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01" t="5555" r="12972"/>
          <a:stretch/>
        </p:blipFill>
        <p:spPr>
          <a:xfrm>
            <a:off x="35634" y="2302967"/>
            <a:ext cx="6786732" cy="5886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8F75AC-848A-4810-8519-BB6297789AFD}"/>
              </a:ext>
            </a:extLst>
          </p:cNvPr>
          <p:cNvSpPr txBox="1"/>
          <p:nvPr/>
        </p:nvSpPr>
        <p:spPr>
          <a:xfrm>
            <a:off x="200025" y="2354386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867BD-0B64-4F4B-8FE7-EE5168CE174A}"/>
              </a:ext>
            </a:extLst>
          </p:cNvPr>
          <p:cNvSpPr txBox="1"/>
          <p:nvPr/>
        </p:nvSpPr>
        <p:spPr>
          <a:xfrm>
            <a:off x="71267" y="844997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25608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Kundnani</dc:creator>
  <cp:lastModifiedBy>Deepali Kundnani</cp:lastModifiedBy>
  <cp:revision>1</cp:revision>
  <dcterms:created xsi:type="dcterms:W3CDTF">2021-08-24T16:19:02Z</dcterms:created>
  <dcterms:modified xsi:type="dcterms:W3CDTF">2021-08-24T16:32:57Z</dcterms:modified>
</cp:coreProperties>
</file>