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>
        <p:scale>
          <a:sx n="125" d="100"/>
          <a:sy n="125" d="100"/>
        </p:scale>
        <p:origin x="1674" y="-22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19B-8F1B-4AE1-B094-1FE628C6B0D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3C9-4847-487B-B16A-96292799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7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19B-8F1B-4AE1-B094-1FE628C6B0D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3C9-4847-487B-B16A-96292799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1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19B-8F1B-4AE1-B094-1FE628C6B0D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3C9-4847-487B-B16A-96292799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9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19B-8F1B-4AE1-B094-1FE628C6B0D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3C9-4847-487B-B16A-96292799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1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19B-8F1B-4AE1-B094-1FE628C6B0D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3C9-4847-487B-B16A-96292799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19B-8F1B-4AE1-B094-1FE628C6B0D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3C9-4847-487B-B16A-96292799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5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19B-8F1B-4AE1-B094-1FE628C6B0D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3C9-4847-487B-B16A-96292799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9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19B-8F1B-4AE1-B094-1FE628C6B0D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3C9-4847-487B-B16A-96292799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5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19B-8F1B-4AE1-B094-1FE628C6B0D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3C9-4847-487B-B16A-96292799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9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19B-8F1B-4AE1-B094-1FE628C6B0D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3C9-4847-487B-B16A-96292799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3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19B-8F1B-4AE1-B094-1FE628C6B0D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3C9-4847-487B-B16A-96292799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5E19B-8F1B-4AE1-B094-1FE628C6B0D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683C9-4847-487B-B16A-96292799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4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BD709C85-1929-4F26-A1A3-3919EB23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8169"/>
            <a:ext cx="6858000" cy="690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0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D88887E-5D99-4222-A7BA-5D0002FCE3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77" b="35000"/>
          <a:stretch/>
        </p:blipFill>
        <p:spPr>
          <a:xfrm>
            <a:off x="0" y="8449971"/>
            <a:ext cx="6786733" cy="16481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135171-D519-4503-933A-55BB3CC062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01" t="5555" r="12972"/>
          <a:stretch/>
        </p:blipFill>
        <p:spPr>
          <a:xfrm>
            <a:off x="35634" y="2302967"/>
            <a:ext cx="6786732" cy="5886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8F75AC-848A-4810-8519-BB6297789AFD}"/>
              </a:ext>
            </a:extLst>
          </p:cNvPr>
          <p:cNvSpPr txBox="1"/>
          <p:nvPr/>
        </p:nvSpPr>
        <p:spPr>
          <a:xfrm>
            <a:off x="200025" y="2354386"/>
            <a:ext cx="37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E867BD-0B64-4F4B-8FE7-EE5168CE174A}"/>
              </a:ext>
            </a:extLst>
          </p:cNvPr>
          <p:cNvSpPr txBox="1"/>
          <p:nvPr/>
        </p:nvSpPr>
        <p:spPr>
          <a:xfrm>
            <a:off x="71267" y="844997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325608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90B49C8F-01B0-4E96-A30C-AC9B4FB6B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96" y="519566"/>
            <a:ext cx="2944399" cy="2355519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E95741D1-3629-442D-8803-79DE12364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665" y="544967"/>
            <a:ext cx="2880899" cy="2304719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92E6E840-52C9-4BB9-8148-C07A95CB3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96" y="2849686"/>
            <a:ext cx="2944400" cy="2355520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B766C900-F8B2-44BA-938B-5C765FAEA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7164" y="2849686"/>
            <a:ext cx="2944400" cy="23555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9CFDAE5-7018-42AF-8F42-33EC5E35B7AC}"/>
              </a:ext>
            </a:extLst>
          </p:cNvPr>
          <p:cNvSpPr txBox="1"/>
          <p:nvPr/>
        </p:nvSpPr>
        <p:spPr>
          <a:xfrm>
            <a:off x="135859" y="249361"/>
            <a:ext cx="37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993543-4C49-497F-B3FB-763DC030E338}"/>
              </a:ext>
            </a:extLst>
          </p:cNvPr>
          <p:cNvSpPr txBox="1"/>
          <p:nvPr/>
        </p:nvSpPr>
        <p:spPr>
          <a:xfrm>
            <a:off x="3432569" y="249361"/>
            <a:ext cx="37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5DBB1A-E836-4AC7-82F6-71F4847C8D0A}"/>
              </a:ext>
            </a:extLst>
          </p:cNvPr>
          <p:cNvSpPr txBox="1"/>
          <p:nvPr/>
        </p:nvSpPr>
        <p:spPr>
          <a:xfrm>
            <a:off x="101626" y="2849686"/>
            <a:ext cx="37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95DA69-2F61-499A-B64B-5A318FA9625D}"/>
              </a:ext>
            </a:extLst>
          </p:cNvPr>
          <p:cNvSpPr txBox="1"/>
          <p:nvPr/>
        </p:nvSpPr>
        <p:spPr>
          <a:xfrm>
            <a:off x="3429000" y="2849686"/>
            <a:ext cx="37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</a:t>
            </a:r>
          </a:p>
        </p:txBody>
      </p:sp>
      <p:pic>
        <p:nvPicPr>
          <p:cNvPr id="28" name="Picture 27" descr="Chart, scatter chart&#10;&#10;Description automatically generated">
            <a:extLst>
              <a:ext uri="{FF2B5EF4-FFF2-40B4-BE49-F238E27FC236}">
                <a16:creationId xmlns:a16="http://schemas.microsoft.com/office/drawing/2014/main" id="{C5D7F6F1-120E-4325-BF91-570ACA636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12" y="6360239"/>
            <a:ext cx="2614101" cy="2091280"/>
          </a:xfrm>
          <a:prstGeom prst="rect">
            <a:avLst/>
          </a:prstGeom>
        </p:spPr>
      </p:pic>
      <p:pic>
        <p:nvPicPr>
          <p:cNvPr id="29" name="Picture 28" descr="Chart&#10;&#10;Description automatically generated">
            <a:extLst>
              <a:ext uri="{FF2B5EF4-FFF2-40B4-BE49-F238E27FC236}">
                <a16:creationId xmlns:a16="http://schemas.microsoft.com/office/drawing/2014/main" id="{E334AAB9-16D8-4B4F-9651-BB325A850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545" y="6360238"/>
            <a:ext cx="2614102" cy="209128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7FE9604-E257-499D-98F9-A85977286F5B}"/>
              </a:ext>
            </a:extLst>
          </p:cNvPr>
          <p:cNvSpPr txBox="1"/>
          <p:nvPr/>
        </p:nvSpPr>
        <p:spPr>
          <a:xfrm>
            <a:off x="15703" y="6546770"/>
            <a:ext cx="37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C18ED8-44BE-423B-9C32-3F95CD239C0C}"/>
              </a:ext>
            </a:extLst>
          </p:cNvPr>
          <p:cNvSpPr txBox="1"/>
          <p:nvPr/>
        </p:nvSpPr>
        <p:spPr>
          <a:xfrm>
            <a:off x="2976681" y="6546770"/>
            <a:ext cx="37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4240441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Deepali Kundnani</dc:creator>
  <cp:lastModifiedBy>Deepali Kundnani</cp:lastModifiedBy>
  <cp:revision>3</cp:revision>
  <dcterms:created xsi:type="dcterms:W3CDTF">2021-08-24T16:19:02Z</dcterms:created>
  <dcterms:modified xsi:type="dcterms:W3CDTF">2021-08-26T03:56:35Z</dcterms:modified>
</cp:coreProperties>
</file>