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72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5" d="100"/>
          <a:sy n="75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D43D0-CEF2-4DE8-9E05-4F92FB732458}" type="doc">
      <dgm:prSet loTypeId="urn:microsoft.com/office/officeart/2005/8/layout/hierarchy6" loCatId="hierarchy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F51E4C8F-8A9E-4D29-9BA6-CFAD532D1B78}">
      <dgm:prSet/>
      <dgm:spPr/>
      <dgm:t>
        <a:bodyPr/>
        <a:lstStyle/>
        <a:p>
          <a:pPr rtl="0"/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Экономическая наука как система знаний о человеческой деятельности с сфере производства благ</a:t>
          </a:r>
          <a:endParaRPr lang="ru-RU" b="1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FFBEC1AA-3B89-42EC-BDDB-9D9E4B040C1B}" type="parTrans" cxnId="{167D01BD-4503-4A18-BCB7-4E685F4D3A9F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61BF7FBD-B35E-4003-801B-384042AD918D}" type="sibTrans" cxnId="{167D01BD-4503-4A18-BCB7-4E685F4D3A9F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FD48DFE0-BE8A-4FBF-BF98-283C9DCF288C}">
      <dgm:prSet/>
      <dgm:spPr/>
      <dgm:t>
        <a:bodyPr/>
        <a:lstStyle/>
        <a:p>
          <a:pPr rtl="0"/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Фундаментальный аспект экономической науки</a:t>
          </a:r>
          <a:endParaRPr lang="ru-RU" b="1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3FB8D14B-442D-4C60-96BB-69EB2368A16C}" type="parTrans" cxnId="{238ACED1-E290-4AAE-A040-E3EFF914364C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AF9EDC92-CA02-43C4-8FA4-72B0086C53B5}" type="sibTrans" cxnId="{238ACED1-E290-4AAE-A040-E3EFF914364C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84C119C6-F8E9-4C59-864D-35EC36202AA4}">
      <dgm:prSet/>
      <dgm:spPr/>
      <dgm:t>
        <a:bodyPr/>
        <a:lstStyle/>
        <a:p>
          <a:pPr rtl="0"/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Прикладной аспект экономической науки</a:t>
          </a:r>
          <a:endParaRPr lang="ru-RU" b="1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D3E6F5B8-618D-476A-8BF7-DAF90934E68F}" type="parTrans" cxnId="{A3C35013-B059-4D6A-904F-A5BC44F47DD0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F3DAD95C-D83B-49AF-857C-EEE33539842E}" type="sibTrans" cxnId="{A3C35013-B059-4D6A-904F-A5BC44F47DD0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50206EC0-F3A7-4A2C-AC4F-A37B243D8A4F}">
      <dgm:prSet/>
      <dgm:spPr/>
      <dgm:t>
        <a:bodyPr/>
        <a:lstStyle/>
        <a:p>
          <a:pPr rtl="0"/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Экономическая теория (</a:t>
          </a:r>
          <a:r>
            <a:rPr lang="ru-RU" b="1" cap="none" spc="50" dirty="0" err="1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неоэкономическая</a:t>
          </a:r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 </a:t>
          </a:r>
          <a:r>
            <a:rPr lang="ru-RU" b="1" cap="none" spc="50" dirty="0" err="1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теория</a:t>
          </a:r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)</a:t>
          </a:r>
          <a:endParaRPr lang="ru-RU" b="1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AB32428F-8D73-4257-8124-CD7CF6189AD5}" type="parTrans" cxnId="{731C6F8D-1AAD-4CFF-9A57-F0C7C8C21424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78C6F597-3454-4989-A77E-B80DF5FFDAA6}" type="sibTrans" cxnId="{731C6F8D-1AAD-4CFF-9A57-F0C7C8C21424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686726EC-D30A-4847-A5C8-5D238D98BB4C}">
      <dgm:prSet/>
      <dgm:spPr/>
      <dgm:t>
        <a:bodyPr/>
        <a:lstStyle/>
        <a:p>
          <a:pPr rtl="0"/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Конкретные экономические науки и дисциплины</a:t>
          </a:r>
          <a:endParaRPr lang="ru-RU" b="1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4C716FCA-ABDE-403D-A12F-E5A068E0918C}" type="parTrans" cxnId="{66CBB409-DCA5-4CC7-BA21-7B33847B9B21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5ED4D1F5-95C7-4A48-B26C-723414BFBD7C}" type="sibTrans" cxnId="{66CBB409-DCA5-4CC7-BA21-7B33847B9B21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290A231A-22FB-4F0A-82A3-AAB7CD7EFCA4}">
      <dgm:prSet/>
      <dgm:spPr/>
      <dgm:t>
        <a:bodyPr/>
        <a:lstStyle/>
        <a:p>
          <a:pPr rtl="0"/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Объект экономической теории</a:t>
          </a:r>
          <a:endParaRPr lang="ru-RU" b="1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8714E4FC-92CF-4516-AB77-3DB1A6F94ED1}" type="parTrans" cxnId="{24DA94CF-4777-4920-A7CA-1038B10D17BE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AC1472F9-39EF-4F72-A942-9140D1DDDF27}" type="sibTrans" cxnId="{24DA94CF-4777-4920-A7CA-1038B10D17BE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03CBA4EE-7704-40CB-8278-8EC78B76F5AD}">
      <dgm:prSet/>
      <dgm:spPr/>
      <dgm:t>
        <a:bodyPr/>
        <a:lstStyle/>
        <a:p>
          <a:pPr rtl="0"/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Предмет экономической теории</a:t>
          </a:r>
          <a:endParaRPr lang="ru-RU" b="1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BB5E5747-76E8-4852-B38A-40197CB3C59D}" type="parTrans" cxnId="{A0CEB9AB-6862-42AF-BF90-854355277BED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F74C7AFD-DFEB-458F-A0D1-83CB0DD96B84}" type="sibTrans" cxnId="{A0CEB9AB-6862-42AF-BF90-854355277BED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0D2C5652-9728-4717-881E-6095E762E09C}">
      <dgm:prSet/>
      <dgm:spPr/>
      <dgm:t>
        <a:bodyPr/>
        <a:lstStyle/>
        <a:p>
          <a:pPr rtl="0"/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Существующие связи в рамках экономических процессов</a:t>
          </a:r>
          <a:endParaRPr lang="ru-RU" b="1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C54081D9-1B0A-4A7F-88F1-62466462DB17}" type="parTrans" cxnId="{0956A180-24CD-40F6-B788-9ACCE13450F0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D2269C9E-DA05-46AE-8CD8-926FBBBD11EF}" type="sibTrans" cxnId="{0956A180-24CD-40F6-B788-9ACCE13450F0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53F2627C-8AED-4792-B3BE-D8543E83B613}">
      <dgm:prSet/>
      <dgm:spPr/>
      <dgm:t>
        <a:bodyPr/>
        <a:lstStyle/>
        <a:p>
          <a:pPr rtl="0"/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Система экономических отношений</a:t>
          </a:r>
          <a:endParaRPr lang="ru-RU" b="1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C7CC7E33-37AF-436A-A9C3-359151A1EAFF}" type="parTrans" cxnId="{78A09B3B-4560-4476-87E1-036E578AF202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6ABC1488-7521-4149-AB1F-1C806820076A}" type="sibTrans" cxnId="{78A09B3B-4560-4476-87E1-036E578AF202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8034FF03-3933-4269-9975-E77F40347E6A}">
      <dgm:prSet/>
      <dgm:spPr/>
      <dgm:t>
        <a:bodyPr/>
        <a:lstStyle/>
        <a:p>
          <a:pPr rtl="0"/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Производственно-экономические отношения</a:t>
          </a:r>
          <a:endParaRPr lang="ru-RU" b="1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12CDE391-3171-453B-9163-94A90FB22752}" type="parTrans" cxnId="{8BD8DB85-A4C4-4835-A33D-93AAF1FFA2C3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6E0AE222-38CF-4F63-9C40-42A070963C71}" type="sibTrans" cxnId="{8BD8DB85-A4C4-4835-A33D-93AAF1FFA2C3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9CB57D9E-0FF4-49FE-8BD2-D407890E7FD3}">
      <dgm:prSet/>
      <dgm:spPr/>
      <dgm:t>
        <a:bodyPr/>
        <a:lstStyle/>
        <a:p>
          <a:pPr rtl="0"/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Социально-экономические отношения</a:t>
          </a:r>
          <a:endParaRPr lang="ru-RU" b="1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83588C46-B02E-49D3-B9F9-E697606D58F7}" type="parTrans" cxnId="{4985FE36-876D-4EFB-82BA-356B98088E5A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C3B4DFFC-8904-4451-BB50-DA0E3475E35F}" type="sibTrans" cxnId="{4985FE36-876D-4EFB-82BA-356B98088E5A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BBABC14F-2A56-4B2A-87FC-BD19F15568AD}">
      <dgm:prSet/>
      <dgm:spPr/>
      <dgm:t>
        <a:bodyPr/>
        <a:lstStyle/>
        <a:p>
          <a:pPr rtl="0"/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Организационно-экономические отношения</a:t>
          </a:r>
          <a:endParaRPr lang="ru-RU" b="1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B5B828FE-9037-4004-80E8-8EEBF49A2370}" type="parTrans" cxnId="{3BCC7FCD-2FA7-4369-8EAC-8C72E4E2E2E6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E07EBF28-7463-4D44-B36B-5EC82D09E8BE}" type="sibTrans" cxnId="{3BCC7FCD-2FA7-4369-8EAC-8C72E4E2E2E6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A2A19FAE-8995-4228-ADB7-4D7D7AA19794}">
      <dgm:prSet/>
      <dgm:spPr/>
      <dgm:t>
        <a:bodyPr/>
        <a:lstStyle/>
        <a:p>
          <a:pPr rtl="0"/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Институциональная экономическая теория</a:t>
          </a:r>
          <a:endParaRPr lang="ru-RU" b="1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D01730AD-F649-477D-9A41-737FA4D571BA}" type="parTrans" cxnId="{D5F14FE4-61B6-48E8-882F-4FA8C5A25EA9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939B55AD-51E6-42A2-8381-18287C2977C0}" type="sibTrans" cxnId="{D5F14FE4-61B6-48E8-882F-4FA8C5A25EA9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4C4ED67A-A08E-4A8D-BA24-6B04258C52BC}">
      <dgm:prSet/>
      <dgm:spPr/>
      <dgm:t>
        <a:bodyPr/>
        <a:lstStyle/>
        <a:p>
          <a:pPr rtl="0"/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Социально-экономическая теория</a:t>
          </a:r>
          <a:endParaRPr lang="ru-RU" b="1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5500309E-0082-4474-ADE2-13B9D0E7289E}" type="parTrans" cxnId="{ACE97E10-A2BD-4FAE-A0C6-31C294FE8F82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DA133D7D-46C6-4802-B09A-9CD1DEFE61ED}" type="sibTrans" cxnId="{ACE97E10-A2BD-4FAE-A0C6-31C294FE8F82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0F857C69-39EF-408C-AAB0-5D8BF6B6DB3D}">
      <dgm:prSet/>
      <dgm:spPr/>
      <dgm:t>
        <a:bodyPr/>
        <a:lstStyle/>
        <a:p>
          <a:pPr rtl="0"/>
          <a:r>
            <a:rPr lang="ru-RU" b="1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Теория рационального поведения</a:t>
          </a:r>
          <a:endParaRPr lang="ru-RU" b="1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98CEAB6A-627C-4B1A-ACB3-DD214D4A0914}" type="parTrans" cxnId="{F7C2A723-BAF4-435B-B2E7-46F3B6AD6625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B54819DE-0580-437F-8382-CDED3FE36217}" type="sibTrans" cxnId="{F7C2A723-BAF4-435B-B2E7-46F3B6AD6625}">
      <dgm:prSet/>
      <dgm:spPr/>
      <dgm:t>
        <a:bodyPr/>
        <a:lstStyle/>
        <a:p>
          <a:endParaRPr lang="ru-RU" b="1" cap="none" spc="50">
            <a:ln w="13500">
              <a:solidFill>
                <a:schemeClr val="bg2">
                  <a:alpha val="6500"/>
                </a:schemeClr>
              </a:solidFill>
              <a:prstDash val="solid"/>
            </a:ln>
            <a:solidFill>
              <a:schemeClr val="tx1"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gm:t>
    </dgm:pt>
    <dgm:pt modelId="{61500951-B4DF-49DB-84B6-157987ED2064}" type="pres">
      <dgm:prSet presAssocID="{FBAD43D0-CEF2-4DE8-9E05-4F92FB73245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7E15AE4-36CE-4EB9-BE47-14E804CDE0F2}" type="pres">
      <dgm:prSet presAssocID="{FBAD43D0-CEF2-4DE8-9E05-4F92FB732458}" presName="hierFlow" presStyleCnt="0"/>
      <dgm:spPr/>
    </dgm:pt>
    <dgm:pt modelId="{9BBBE0FB-620D-4C74-9D84-236D618D9E9D}" type="pres">
      <dgm:prSet presAssocID="{FBAD43D0-CEF2-4DE8-9E05-4F92FB73245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B716F97-278B-453C-94B5-C3C589C1EF1E}" type="pres">
      <dgm:prSet presAssocID="{F51E4C8F-8A9E-4D29-9BA6-CFAD532D1B78}" presName="Name14" presStyleCnt="0"/>
      <dgm:spPr/>
    </dgm:pt>
    <dgm:pt modelId="{FD5BBFAF-4050-432D-817A-142B0240926D}" type="pres">
      <dgm:prSet presAssocID="{F51E4C8F-8A9E-4D29-9BA6-CFAD532D1B78}" presName="level1Shape" presStyleLbl="node0" presStyleIdx="0" presStyleCnt="1" custScaleX="2697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9222EC-8DE2-48A7-9211-E2AF901B24B7}" type="pres">
      <dgm:prSet presAssocID="{F51E4C8F-8A9E-4D29-9BA6-CFAD532D1B78}" presName="hierChild2" presStyleCnt="0"/>
      <dgm:spPr/>
    </dgm:pt>
    <dgm:pt modelId="{1021F69A-CCEC-479B-93BF-5FB963D9E90D}" type="pres">
      <dgm:prSet presAssocID="{D3E6F5B8-618D-476A-8BF7-DAF90934E68F}" presName="Name19" presStyleLbl="parChTrans1D2" presStyleIdx="0" presStyleCnt="2" custScaleX="2000000"/>
      <dgm:spPr/>
      <dgm:t>
        <a:bodyPr/>
        <a:lstStyle/>
        <a:p>
          <a:endParaRPr lang="ru-RU"/>
        </a:p>
      </dgm:t>
    </dgm:pt>
    <dgm:pt modelId="{8D371DC3-8434-487B-B846-87267E90B407}" type="pres">
      <dgm:prSet presAssocID="{84C119C6-F8E9-4C59-864D-35EC36202AA4}" presName="Name21" presStyleCnt="0"/>
      <dgm:spPr/>
    </dgm:pt>
    <dgm:pt modelId="{8C9DE311-60FB-45E1-BDA8-6572E3FCDF12}" type="pres">
      <dgm:prSet presAssocID="{84C119C6-F8E9-4C59-864D-35EC36202AA4}" presName="level2Shape" presStyleLbl="node2" presStyleIdx="0" presStyleCnt="2" custScaleX="179082"/>
      <dgm:spPr/>
      <dgm:t>
        <a:bodyPr/>
        <a:lstStyle/>
        <a:p>
          <a:endParaRPr lang="ru-RU"/>
        </a:p>
      </dgm:t>
    </dgm:pt>
    <dgm:pt modelId="{68E94F0C-A44E-45CF-AA86-2B23E3C12F67}" type="pres">
      <dgm:prSet presAssocID="{84C119C6-F8E9-4C59-864D-35EC36202AA4}" presName="hierChild3" presStyleCnt="0"/>
      <dgm:spPr/>
    </dgm:pt>
    <dgm:pt modelId="{E41D9B02-430B-46F7-AF08-97298BB307DE}" type="pres">
      <dgm:prSet presAssocID="{4C716FCA-ABDE-403D-A12F-E5A068E0918C}" presName="Name19" presStyleLbl="parChTrans1D3" presStyleIdx="0" presStyleCnt="2" custScaleX="2000000"/>
      <dgm:spPr/>
      <dgm:t>
        <a:bodyPr/>
        <a:lstStyle/>
        <a:p>
          <a:endParaRPr lang="ru-RU"/>
        </a:p>
      </dgm:t>
    </dgm:pt>
    <dgm:pt modelId="{DC6525B7-D55F-4C63-A752-41E27F0929FB}" type="pres">
      <dgm:prSet presAssocID="{686726EC-D30A-4847-A5C8-5D238D98BB4C}" presName="Name21" presStyleCnt="0"/>
      <dgm:spPr/>
    </dgm:pt>
    <dgm:pt modelId="{A243B020-A82E-48CB-9384-9C4654E219D3}" type="pres">
      <dgm:prSet presAssocID="{686726EC-D30A-4847-A5C8-5D238D98BB4C}" presName="level2Shape" presStyleLbl="node3" presStyleIdx="0" presStyleCnt="2" custScaleX="179082"/>
      <dgm:spPr/>
      <dgm:t>
        <a:bodyPr/>
        <a:lstStyle/>
        <a:p>
          <a:endParaRPr lang="ru-RU"/>
        </a:p>
      </dgm:t>
    </dgm:pt>
    <dgm:pt modelId="{AC8A989A-F24A-4FE4-9D7D-DD2C8808936C}" type="pres">
      <dgm:prSet presAssocID="{686726EC-D30A-4847-A5C8-5D238D98BB4C}" presName="hierChild3" presStyleCnt="0"/>
      <dgm:spPr/>
    </dgm:pt>
    <dgm:pt modelId="{E8597AC5-C977-412E-948F-9102690423BD}" type="pres">
      <dgm:prSet presAssocID="{3FB8D14B-442D-4C60-96BB-69EB2368A16C}" presName="Name19" presStyleLbl="parChTrans1D2" presStyleIdx="1" presStyleCnt="2" custScaleX="2000000"/>
      <dgm:spPr/>
      <dgm:t>
        <a:bodyPr/>
        <a:lstStyle/>
        <a:p>
          <a:endParaRPr lang="ru-RU"/>
        </a:p>
      </dgm:t>
    </dgm:pt>
    <dgm:pt modelId="{10264735-A368-4E8F-8613-6DC487216894}" type="pres">
      <dgm:prSet presAssocID="{FD48DFE0-BE8A-4FBF-BF98-283C9DCF288C}" presName="Name21" presStyleCnt="0"/>
      <dgm:spPr/>
    </dgm:pt>
    <dgm:pt modelId="{C239A8E5-3643-4787-BB80-11D8E100CB31}" type="pres">
      <dgm:prSet presAssocID="{FD48DFE0-BE8A-4FBF-BF98-283C9DCF288C}" presName="level2Shape" presStyleLbl="node2" presStyleIdx="1" presStyleCnt="2" custScaleX="202741"/>
      <dgm:spPr/>
      <dgm:t>
        <a:bodyPr/>
        <a:lstStyle/>
        <a:p>
          <a:endParaRPr lang="ru-RU"/>
        </a:p>
      </dgm:t>
    </dgm:pt>
    <dgm:pt modelId="{B8A59F68-402F-4DE6-90DD-665AB05C09E3}" type="pres">
      <dgm:prSet presAssocID="{FD48DFE0-BE8A-4FBF-BF98-283C9DCF288C}" presName="hierChild3" presStyleCnt="0"/>
      <dgm:spPr/>
    </dgm:pt>
    <dgm:pt modelId="{CCF97A71-5E62-4B17-86BC-6BCBF88345DD}" type="pres">
      <dgm:prSet presAssocID="{AB32428F-8D73-4257-8124-CD7CF6189AD5}" presName="Name19" presStyleLbl="parChTrans1D3" presStyleIdx="1" presStyleCnt="2" custScaleX="2000000"/>
      <dgm:spPr/>
      <dgm:t>
        <a:bodyPr/>
        <a:lstStyle/>
        <a:p>
          <a:endParaRPr lang="ru-RU"/>
        </a:p>
      </dgm:t>
    </dgm:pt>
    <dgm:pt modelId="{B7E30122-009D-401C-A45F-12EB9435EE55}" type="pres">
      <dgm:prSet presAssocID="{50206EC0-F3A7-4A2C-AC4F-A37B243D8A4F}" presName="Name21" presStyleCnt="0"/>
      <dgm:spPr/>
    </dgm:pt>
    <dgm:pt modelId="{62CBFBC5-3FE7-4E2F-817A-C4B77BCE3AC2}" type="pres">
      <dgm:prSet presAssocID="{50206EC0-F3A7-4A2C-AC4F-A37B243D8A4F}" presName="level2Shape" presStyleLbl="node3" presStyleIdx="1" presStyleCnt="2" custScaleX="202741"/>
      <dgm:spPr/>
      <dgm:t>
        <a:bodyPr/>
        <a:lstStyle/>
        <a:p>
          <a:endParaRPr lang="ru-RU"/>
        </a:p>
      </dgm:t>
    </dgm:pt>
    <dgm:pt modelId="{13F816A1-C090-40D7-9D7D-B8D3FB5E80E4}" type="pres">
      <dgm:prSet presAssocID="{50206EC0-F3A7-4A2C-AC4F-A37B243D8A4F}" presName="hierChild3" presStyleCnt="0"/>
      <dgm:spPr/>
    </dgm:pt>
    <dgm:pt modelId="{B2B5C290-4701-4474-907D-857EB1B1D47B}" type="pres">
      <dgm:prSet presAssocID="{BB5E5747-76E8-4852-B38A-40197CB3C59D}" presName="Name19" presStyleLbl="parChTrans1D4" presStyleIdx="0" presStyleCnt="10" custScaleX="2000000"/>
      <dgm:spPr/>
      <dgm:t>
        <a:bodyPr/>
        <a:lstStyle/>
        <a:p>
          <a:endParaRPr lang="ru-RU"/>
        </a:p>
      </dgm:t>
    </dgm:pt>
    <dgm:pt modelId="{E0063244-735F-4924-B7F8-52C2BC30002D}" type="pres">
      <dgm:prSet presAssocID="{03CBA4EE-7704-40CB-8278-8EC78B76F5AD}" presName="Name21" presStyleCnt="0"/>
      <dgm:spPr/>
    </dgm:pt>
    <dgm:pt modelId="{F5173385-25FB-44E5-9C1E-2C06750B0D2F}" type="pres">
      <dgm:prSet presAssocID="{03CBA4EE-7704-40CB-8278-8EC78B76F5AD}" presName="level2Shape" presStyleLbl="node4" presStyleIdx="0" presStyleCnt="10" custScaleX="202741"/>
      <dgm:spPr/>
      <dgm:t>
        <a:bodyPr/>
        <a:lstStyle/>
        <a:p>
          <a:endParaRPr lang="ru-RU"/>
        </a:p>
      </dgm:t>
    </dgm:pt>
    <dgm:pt modelId="{368454E4-E46E-46E3-92C5-0E5554A4D2C1}" type="pres">
      <dgm:prSet presAssocID="{03CBA4EE-7704-40CB-8278-8EC78B76F5AD}" presName="hierChild3" presStyleCnt="0"/>
      <dgm:spPr/>
    </dgm:pt>
    <dgm:pt modelId="{64F67471-77FC-466C-BF3E-35A824E5D9E3}" type="pres">
      <dgm:prSet presAssocID="{C7CC7E33-37AF-436A-A9C3-359151A1EAFF}" presName="Name19" presStyleLbl="parChTrans1D4" presStyleIdx="1" presStyleCnt="10" custScaleX="2000000"/>
      <dgm:spPr/>
      <dgm:t>
        <a:bodyPr/>
        <a:lstStyle/>
        <a:p>
          <a:endParaRPr lang="ru-RU"/>
        </a:p>
      </dgm:t>
    </dgm:pt>
    <dgm:pt modelId="{4B4829A2-3B56-4114-B2B3-53306B91FB97}" type="pres">
      <dgm:prSet presAssocID="{53F2627C-8AED-4792-B3BE-D8543E83B613}" presName="Name21" presStyleCnt="0"/>
      <dgm:spPr/>
    </dgm:pt>
    <dgm:pt modelId="{484C94B3-58E7-42A8-99D7-5E7725FBC5FC}" type="pres">
      <dgm:prSet presAssocID="{53F2627C-8AED-4792-B3BE-D8543E83B613}" presName="level2Shape" presStyleLbl="node4" presStyleIdx="1" presStyleCnt="10" custScaleX="202741"/>
      <dgm:spPr/>
      <dgm:t>
        <a:bodyPr/>
        <a:lstStyle/>
        <a:p>
          <a:endParaRPr lang="ru-RU"/>
        </a:p>
      </dgm:t>
    </dgm:pt>
    <dgm:pt modelId="{3EF22B24-2A3D-48C6-A5DC-746C4D703127}" type="pres">
      <dgm:prSet presAssocID="{53F2627C-8AED-4792-B3BE-D8543E83B613}" presName="hierChild3" presStyleCnt="0"/>
      <dgm:spPr/>
    </dgm:pt>
    <dgm:pt modelId="{58C2986A-9092-43F4-B8A5-093A809A57DE}" type="pres">
      <dgm:prSet presAssocID="{B5B828FE-9037-4004-80E8-8EEBF49A2370}" presName="Name19" presStyleLbl="parChTrans1D4" presStyleIdx="2" presStyleCnt="10" custScaleX="2000000"/>
      <dgm:spPr/>
      <dgm:t>
        <a:bodyPr/>
        <a:lstStyle/>
        <a:p>
          <a:endParaRPr lang="ru-RU"/>
        </a:p>
      </dgm:t>
    </dgm:pt>
    <dgm:pt modelId="{29F9114B-4DA8-4A8E-8F44-66C9D8094E49}" type="pres">
      <dgm:prSet presAssocID="{BBABC14F-2A56-4B2A-87FC-BD19F15568AD}" presName="Name21" presStyleCnt="0"/>
      <dgm:spPr/>
    </dgm:pt>
    <dgm:pt modelId="{69B3C85E-9BCC-41A7-A26C-D36E02A4627A}" type="pres">
      <dgm:prSet presAssocID="{BBABC14F-2A56-4B2A-87FC-BD19F15568AD}" presName="level2Shape" presStyleLbl="node4" presStyleIdx="2" presStyleCnt="10" custScaleX="202741"/>
      <dgm:spPr/>
      <dgm:t>
        <a:bodyPr/>
        <a:lstStyle/>
        <a:p>
          <a:endParaRPr lang="ru-RU"/>
        </a:p>
      </dgm:t>
    </dgm:pt>
    <dgm:pt modelId="{566D8550-0A99-499F-9EA0-EAAAD344C320}" type="pres">
      <dgm:prSet presAssocID="{BBABC14F-2A56-4B2A-87FC-BD19F15568AD}" presName="hierChild3" presStyleCnt="0"/>
      <dgm:spPr/>
    </dgm:pt>
    <dgm:pt modelId="{1977D805-A10F-415C-9CF4-93CD51D9D1DD}" type="pres">
      <dgm:prSet presAssocID="{D01730AD-F649-477D-9A41-737FA4D571BA}" presName="Name19" presStyleLbl="parChTrans1D4" presStyleIdx="3" presStyleCnt="10" custScaleX="2000000"/>
      <dgm:spPr/>
      <dgm:t>
        <a:bodyPr/>
        <a:lstStyle/>
        <a:p>
          <a:endParaRPr lang="ru-RU"/>
        </a:p>
      </dgm:t>
    </dgm:pt>
    <dgm:pt modelId="{83BA416B-4D00-4756-A05F-1D7F8591B2D3}" type="pres">
      <dgm:prSet presAssocID="{A2A19FAE-8995-4228-ADB7-4D7D7AA19794}" presName="Name21" presStyleCnt="0"/>
      <dgm:spPr/>
    </dgm:pt>
    <dgm:pt modelId="{3CC04A56-EDE9-421A-BC6D-4369E06812E2}" type="pres">
      <dgm:prSet presAssocID="{A2A19FAE-8995-4228-ADB7-4D7D7AA19794}" presName="level2Shape" presStyleLbl="node4" presStyleIdx="3" presStyleCnt="10" custScaleX="205025"/>
      <dgm:spPr/>
      <dgm:t>
        <a:bodyPr/>
        <a:lstStyle/>
        <a:p>
          <a:endParaRPr lang="ru-RU"/>
        </a:p>
      </dgm:t>
    </dgm:pt>
    <dgm:pt modelId="{2FC5646F-2449-42B7-B907-08038338404B}" type="pres">
      <dgm:prSet presAssocID="{A2A19FAE-8995-4228-ADB7-4D7D7AA19794}" presName="hierChild3" presStyleCnt="0"/>
      <dgm:spPr/>
    </dgm:pt>
    <dgm:pt modelId="{5660D418-9138-4236-B550-E65ACED97427}" type="pres">
      <dgm:prSet presAssocID="{83588C46-B02E-49D3-B9F9-E697606D58F7}" presName="Name19" presStyleLbl="parChTrans1D4" presStyleIdx="4" presStyleCnt="10" custScaleX="2000000"/>
      <dgm:spPr/>
      <dgm:t>
        <a:bodyPr/>
        <a:lstStyle/>
        <a:p>
          <a:endParaRPr lang="ru-RU"/>
        </a:p>
      </dgm:t>
    </dgm:pt>
    <dgm:pt modelId="{287DDF88-D550-495B-8D6C-764D147A277B}" type="pres">
      <dgm:prSet presAssocID="{9CB57D9E-0FF4-49FE-8BD2-D407890E7FD3}" presName="Name21" presStyleCnt="0"/>
      <dgm:spPr/>
    </dgm:pt>
    <dgm:pt modelId="{70F7D8F4-EAAE-4800-B1B2-102A63E0DE6C}" type="pres">
      <dgm:prSet presAssocID="{9CB57D9E-0FF4-49FE-8BD2-D407890E7FD3}" presName="level2Shape" presStyleLbl="node4" presStyleIdx="4" presStyleCnt="10" custScaleX="202741"/>
      <dgm:spPr/>
      <dgm:t>
        <a:bodyPr/>
        <a:lstStyle/>
        <a:p>
          <a:endParaRPr lang="ru-RU"/>
        </a:p>
      </dgm:t>
    </dgm:pt>
    <dgm:pt modelId="{E7381E2F-B95D-45D8-9465-335385CB7869}" type="pres">
      <dgm:prSet presAssocID="{9CB57D9E-0FF4-49FE-8BD2-D407890E7FD3}" presName="hierChild3" presStyleCnt="0"/>
      <dgm:spPr/>
    </dgm:pt>
    <dgm:pt modelId="{133189C3-8872-4088-AFB9-CD0865A8CF35}" type="pres">
      <dgm:prSet presAssocID="{5500309E-0082-4474-ADE2-13B9D0E7289E}" presName="Name19" presStyleLbl="parChTrans1D4" presStyleIdx="5" presStyleCnt="10" custScaleX="2000000"/>
      <dgm:spPr/>
      <dgm:t>
        <a:bodyPr/>
        <a:lstStyle/>
        <a:p>
          <a:endParaRPr lang="ru-RU"/>
        </a:p>
      </dgm:t>
    </dgm:pt>
    <dgm:pt modelId="{96330978-F9E7-4178-8F87-930DB64F926B}" type="pres">
      <dgm:prSet presAssocID="{4C4ED67A-A08E-4A8D-BA24-6B04258C52BC}" presName="Name21" presStyleCnt="0"/>
      <dgm:spPr/>
    </dgm:pt>
    <dgm:pt modelId="{236B8824-34A8-4622-A6EF-DE748392E82F}" type="pres">
      <dgm:prSet presAssocID="{4C4ED67A-A08E-4A8D-BA24-6B04258C52BC}" presName="level2Shape" presStyleLbl="node4" presStyleIdx="5" presStyleCnt="10" custScaleX="206239"/>
      <dgm:spPr/>
      <dgm:t>
        <a:bodyPr/>
        <a:lstStyle/>
        <a:p>
          <a:endParaRPr lang="ru-RU"/>
        </a:p>
      </dgm:t>
    </dgm:pt>
    <dgm:pt modelId="{43D71A54-8745-4CF0-8093-EF8E0D62E47D}" type="pres">
      <dgm:prSet presAssocID="{4C4ED67A-A08E-4A8D-BA24-6B04258C52BC}" presName="hierChild3" presStyleCnt="0"/>
      <dgm:spPr/>
    </dgm:pt>
    <dgm:pt modelId="{F649CAA0-3D75-41F0-BBB1-E823C24FF530}" type="pres">
      <dgm:prSet presAssocID="{12CDE391-3171-453B-9163-94A90FB22752}" presName="Name19" presStyleLbl="parChTrans1D4" presStyleIdx="6" presStyleCnt="10" custScaleX="2000000"/>
      <dgm:spPr/>
      <dgm:t>
        <a:bodyPr/>
        <a:lstStyle/>
        <a:p>
          <a:endParaRPr lang="ru-RU"/>
        </a:p>
      </dgm:t>
    </dgm:pt>
    <dgm:pt modelId="{A3B0E2A5-C81D-468E-ABB0-C4020CCAE29C}" type="pres">
      <dgm:prSet presAssocID="{8034FF03-3933-4269-9975-E77F40347E6A}" presName="Name21" presStyleCnt="0"/>
      <dgm:spPr/>
    </dgm:pt>
    <dgm:pt modelId="{0AF20536-5444-4044-8A59-569F55A04038}" type="pres">
      <dgm:prSet presAssocID="{8034FF03-3933-4269-9975-E77F40347E6A}" presName="level2Shape" presStyleLbl="node4" presStyleIdx="6" presStyleCnt="10" custScaleX="202741"/>
      <dgm:spPr/>
      <dgm:t>
        <a:bodyPr/>
        <a:lstStyle/>
        <a:p>
          <a:endParaRPr lang="ru-RU"/>
        </a:p>
      </dgm:t>
    </dgm:pt>
    <dgm:pt modelId="{BE6175C3-AFD1-4519-A53A-104ED6FB56CE}" type="pres">
      <dgm:prSet presAssocID="{8034FF03-3933-4269-9975-E77F40347E6A}" presName="hierChild3" presStyleCnt="0"/>
      <dgm:spPr/>
    </dgm:pt>
    <dgm:pt modelId="{F958319F-962F-4777-88CC-4C1D7DD0DB1D}" type="pres">
      <dgm:prSet presAssocID="{98CEAB6A-627C-4B1A-ACB3-DD214D4A0914}" presName="Name19" presStyleLbl="parChTrans1D4" presStyleIdx="7" presStyleCnt="10" custScaleX="2000000"/>
      <dgm:spPr/>
      <dgm:t>
        <a:bodyPr/>
        <a:lstStyle/>
        <a:p>
          <a:endParaRPr lang="ru-RU"/>
        </a:p>
      </dgm:t>
    </dgm:pt>
    <dgm:pt modelId="{9B0E3766-E4A2-4055-A853-0516D1488BF4}" type="pres">
      <dgm:prSet presAssocID="{0F857C69-39EF-408C-AAB0-5D8BF6B6DB3D}" presName="Name21" presStyleCnt="0"/>
      <dgm:spPr/>
    </dgm:pt>
    <dgm:pt modelId="{D1FFEE41-9A61-47E6-9D56-39500025F0F0}" type="pres">
      <dgm:prSet presAssocID="{0F857C69-39EF-408C-AAB0-5D8BF6B6DB3D}" presName="level2Shape" presStyleLbl="node4" presStyleIdx="7" presStyleCnt="10" custScaleX="204859"/>
      <dgm:spPr/>
      <dgm:t>
        <a:bodyPr/>
        <a:lstStyle/>
        <a:p>
          <a:endParaRPr lang="ru-RU"/>
        </a:p>
      </dgm:t>
    </dgm:pt>
    <dgm:pt modelId="{FF1D2397-F61E-4784-BC8E-ED879CA9EDFD}" type="pres">
      <dgm:prSet presAssocID="{0F857C69-39EF-408C-AAB0-5D8BF6B6DB3D}" presName="hierChild3" presStyleCnt="0"/>
      <dgm:spPr/>
    </dgm:pt>
    <dgm:pt modelId="{BA5FAF7F-6929-4FF8-9DBE-2407B4334EED}" type="pres">
      <dgm:prSet presAssocID="{8714E4FC-92CF-4516-AB77-3DB1A6F94ED1}" presName="Name19" presStyleLbl="parChTrans1D4" presStyleIdx="8" presStyleCnt="10" custScaleX="2000000"/>
      <dgm:spPr/>
      <dgm:t>
        <a:bodyPr/>
        <a:lstStyle/>
        <a:p>
          <a:endParaRPr lang="ru-RU"/>
        </a:p>
      </dgm:t>
    </dgm:pt>
    <dgm:pt modelId="{D72FFA11-074F-4D15-892D-0CD3FDF4F878}" type="pres">
      <dgm:prSet presAssocID="{290A231A-22FB-4F0A-82A3-AAB7CD7EFCA4}" presName="Name21" presStyleCnt="0"/>
      <dgm:spPr/>
    </dgm:pt>
    <dgm:pt modelId="{B205C5E9-BCAE-4850-8D69-7869F15E0226}" type="pres">
      <dgm:prSet presAssocID="{290A231A-22FB-4F0A-82A3-AAB7CD7EFCA4}" presName="level2Shape" presStyleLbl="node4" presStyleIdx="8" presStyleCnt="10" custScaleX="202940"/>
      <dgm:spPr/>
      <dgm:t>
        <a:bodyPr/>
        <a:lstStyle/>
        <a:p>
          <a:endParaRPr lang="ru-RU"/>
        </a:p>
      </dgm:t>
    </dgm:pt>
    <dgm:pt modelId="{EAE67E38-1ABF-4E74-9A22-82107239A4C9}" type="pres">
      <dgm:prSet presAssocID="{290A231A-22FB-4F0A-82A3-AAB7CD7EFCA4}" presName="hierChild3" presStyleCnt="0"/>
      <dgm:spPr/>
    </dgm:pt>
    <dgm:pt modelId="{48F3D1DE-3055-4B72-834A-908B98006F55}" type="pres">
      <dgm:prSet presAssocID="{C54081D9-1B0A-4A7F-88F1-62466462DB17}" presName="Name19" presStyleLbl="parChTrans1D4" presStyleIdx="9" presStyleCnt="10" custScaleX="2000000"/>
      <dgm:spPr/>
      <dgm:t>
        <a:bodyPr/>
        <a:lstStyle/>
        <a:p>
          <a:endParaRPr lang="ru-RU"/>
        </a:p>
      </dgm:t>
    </dgm:pt>
    <dgm:pt modelId="{E11C6CE7-21FD-4754-A036-5AA95531AB2E}" type="pres">
      <dgm:prSet presAssocID="{0D2C5652-9728-4717-881E-6095E762E09C}" presName="Name21" presStyleCnt="0"/>
      <dgm:spPr/>
    </dgm:pt>
    <dgm:pt modelId="{39812AF1-D0FD-485B-9B17-52A553D710AE}" type="pres">
      <dgm:prSet presAssocID="{0D2C5652-9728-4717-881E-6095E762E09C}" presName="level2Shape" presStyleLbl="node4" presStyleIdx="9" presStyleCnt="10" custScaleX="203536"/>
      <dgm:spPr/>
      <dgm:t>
        <a:bodyPr/>
        <a:lstStyle/>
        <a:p>
          <a:endParaRPr lang="ru-RU"/>
        </a:p>
      </dgm:t>
    </dgm:pt>
    <dgm:pt modelId="{D90DEE48-6B0D-4E95-90BF-FE50C8C214B6}" type="pres">
      <dgm:prSet presAssocID="{0D2C5652-9728-4717-881E-6095E762E09C}" presName="hierChild3" presStyleCnt="0"/>
      <dgm:spPr/>
    </dgm:pt>
    <dgm:pt modelId="{D3B08E62-D490-4B3F-8954-6F85639F33E6}" type="pres">
      <dgm:prSet presAssocID="{FBAD43D0-CEF2-4DE8-9E05-4F92FB732458}" presName="bgShapesFlow" presStyleCnt="0"/>
      <dgm:spPr/>
    </dgm:pt>
  </dgm:ptLst>
  <dgm:cxnLst>
    <dgm:cxn modelId="{FC5EE59F-852A-45D1-AD64-1882684D7993}" type="presOf" srcId="{A2A19FAE-8995-4228-ADB7-4D7D7AA19794}" destId="{3CC04A56-EDE9-421A-BC6D-4369E06812E2}" srcOrd="0" destOrd="0" presId="urn:microsoft.com/office/officeart/2005/8/layout/hierarchy6"/>
    <dgm:cxn modelId="{3A9FA388-7D08-41D0-8A8E-9430BB6419A5}" type="presOf" srcId="{0D2C5652-9728-4717-881E-6095E762E09C}" destId="{39812AF1-D0FD-485B-9B17-52A553D710AE}" srcOrd="0" destOrd="0" presId="urn:microsoft.com/office/officeart/2005/8/layout/hierarchy6"/>
    <dgm:cxn modelId="{ACE97E10-A2BD-4FAE-A0C6-31C294FE8F82}" srcId="{9CB57D9E-0FF4-49FE-8BD2-D407890E7FD3}" destId="{4C4ED67A-A08E-4A8D-BA24-6B04258C52BC}" srcOrd="0" destOrd="0" parTransId="{5500309E-0082-4474-ADE2-13B9D0E7289E}" sibTransId="{DA133D7D-46C6-4802-B09A-9CD1DEFE61ED}"/>
    <dgm:cxn modelId="{6094BED8-FA21-4788-81D5-C71F11015928}" type="presOf" srcId="{83588C46-B02E-49D3-B9F9-E697606D58F7}" destId="{5660D418-9138-4236-B550-E65ACED97427}" srcOrd="0" destOrd="0" presId="urn:microsoft.com/office/officeart/2005/8/layout/hierarchy6"/>
    <dgm:cxn modelId="{A0CEB9AB-6862-42AF-BF90-854355277BED}" srcId="{50206EC0-F3A7-4A2C-AC4F-A37B243D8A4F}" destId="{03CBA4EE-7704-40CB-8278-8EC78B76F5AD}" srcOrd="0" destOrd="0" parTransId="{BB5E5747-76E8-4852-B38A-40197CB3C59D}" sibTransId="{F74C7AFD-DFEB-458F-A0D1-83CB0DD96B84}"/>
    <dgm:cxn modelId="{A3C35013-B059-4D6A-904F-A5BC44F47DD0}" srcId="{F51E4C8F-8A9E-4D29-9BA6-CFAD532D1B78}" destId="{84C119C6-F8E9-4C59-864D-35EC36202AA4}" srcOrd="0" destOrd="0" parTransId="{D3E6F5B8-618D-476A-8BF7-DAF90934E68F}" sibTransId="{F3DAD95C-D83B-49AF-857C-EEE33539842E}"/>
    <dgm:cxn modelId="{B683576A-3B06-4846-8D4F-6194E142089B}" type="presOf" srcId="{50206EC0-F3A7-4A2C-AC4F-A37B243D8A4F}" destId="{62CBFBC5-3FE7-4E2F-817A-C4B77BCE3AC2}" srcOrd="0" destOrd="0" presId="urn:microsoft.com/office/officeart/2005/8/layout/hierarchy6"/>
    <dgm:cxn modelId="{35316384-A207-477B-94D6-7E601D0F6E03}" type="presOf" srcId="{4C4ED67A-A08E-4A8D-BA24-6B04258C52BC}" destId="{236B8824-34A8-4622-A6EF-DE748392E82F}" srcOrd="0" destOrd="0" presId="urn:microsoft.com/office/officeart/2005/8/layout/hierarchy6"/>
    <dgm:cxn modelId="{9B904985-646A-49B0-AE3D-831736BF09FB}" type="presOf" srcId="{03CBA4EE-7704-40CB-8278-8EC78B76F5AD}" destId="{F5173385-25FB-44E5-9C1E-2C06750B0D2F}" srcOrd="0" destOrd="0" presId="urn:microsoft.com/office/officeart/2005/8/layout/hierarchy6"/>
    <dgm:cxn modelId="{238ACED1-E290-4AAE-A040-E3EFF914364C}" srcId="{F51E4C8F-8A9E-4D29-9BA6-CFAD532D1B78}" destId="{FD48DFE0-BE8A-4FBF-BF98-283C9DCF288C}" srcOrd="1" destOrd="0" parTransId="{3FB8D14B-442D-4C60-96BB-69EB2368A16C}" sibTransId="{AF9EDC92-CA02-43C4-8FA4-72B0086C53B5}"/>
    <dgm:cxn modelId="{78A09B3B-4560-4476-87E1-036E578AF202}" srcId="{03CBA4EE-7704-40CB-8278-8EC78B76F5AD}" destId="{53F2627C-8AED-4792-B3BE-D8543E83B613}" srcOrd="0" destOrd="0" parTransId="{C7CC7E33-37AF-436A-A9C3-359151A1EAFF}" sibTransId="{6ABC1488-7521-4149-AB1F-1C806820076A}"/>
    <dgm:cxn modelId="{167D01BD-4503-4A18-BCB7-4E685F4D3A9F}" srcId="{FBAD43D0-CEF2-4DE8-9E05-4F92FB732458}" destId="{F51E4C8F-8A9E-4D29-9BA6-CFAD532D1B78}" srcOrd="0" destOrd="0" parTransId="{FFBEC1AA-3B89-42EC-BDDB-9D9E4B040C1B}" sibTransId="{61BF7FBD-B35E-4003-801B-384042AD918D}"/>
    <dgm:cxn modelId="{3720ACFF-C7F6-45DC-9342-C9A538CDFD70}" type="presOf" srcId="{53F2627C-8AED-4792-B3BE-D8543E83B613}" destId="{484C94B3-58E7-42A8-99D7-5E7725FBC5FC}" srcOrd="0" destOrd="0" presId="urn:microsoft.com/office/officeart/2005/8/layout/hierarchy6"/>
    <dgm:cxn modelId="{24DA94CF-4777-4920-A7CA-1038B10D17BE}" srcId="{50206EC0-F3A7-4A2C-AC4F-A37B243D8A4F}" destId="{290A231A-22FB-4F0A-82A3-AAB7CD7EFCA4}" srcOrd="1" destOrd="0" parTransId="{8714E4FC-92CF-4516-AB77-3DB1A6F94ED1}" sibTransId="{AC1472F9-39EF-4F72-A942-9140D1DDDF27}"/>
    <dgm:cxn modelId="{C5D6E93F-C873-4865-ACF9-0FD01A888E26}" type="presOf" srcId="{8714E4FC-92CF-4516-AB77-3DB1A6F94ED1}" destId="{BA5FAF7F-6929-4FF8-9DBE-2407B4334EED}" srcOrd="0" destOrd="0" presId="urn:microsoft.com/office/officeart/2005/8/layout/hierarchy6"/>
    <dgm:cxn modelId="{FA5C41B0-195C-481D-A280-A07E6907E4A1}" type="presOf" srcId="{12CDE391-3171-453B-9163-94A90FB22752}" destId="{F649CAA0-3D75-41F0-BBB1-E823C24FF530}" srcOrd="0" destOrd="0" presId="urn:microsoft.com/office/officeart/2005/8/layout/hierarchy6"/>
    <dgm:cxn modelId="{4985FE36-876D-4EFB-82BA-356B98088E5A}" srcId="{53F2627C-8AED-4792-B3BE-D8543E83B613}" destId="{9CB57D9E-0FF4-49FE-8BD2-D407890E7FD3}" srcOrd="1" destOrd="0" parTransId="{83588C46-B02E-49D3-B9F9-E697606D58F7}" sibTransId="{C3B4DFFC-8904-4451-BB50-DA0E3475E35F}"/>
    <dgm:cxn modelId="{41545D18-CA17-4EE9-B536-1C0B81AC5A63}" type="presOf" srcId="{8034FF03-3933-4269-9975-E77F40347E6A}" destId="{0AF20536-5444-4044-8A59-569F55A04038}" srcOrd="0" destOrd="0" presId="urn:microsoft.com/office/officeart/2005/8/layout/hierarchy6"/>
    <dgm:cxn modelId="{8BD8DB85-A4C4-4835-A33D-93AAF1FFA2C3}" srcId="{53F2627C-8AED-4792-B3BE-D8543E83B613}" destId="{8034FF03-3933-4269-9975-E77F40347E6A}" srcOrd="2" destOrd="0" parTransId="{12CDE391-3171-453B-9163-94A90FB22752}" sibTransId="{6E0AE222-38CF-4F63-9C40-42A070963C71}"/>
    <dgm:cxn modelId="{A20B88CC-D843-4ED0-82E3-56D2A9542F3D}" type="presOf" srcId="{C7CC7E33-37AF-436A-A9C3-359151A1EAFF}" destId="{64F67471-77FC-466C-BF3E-35A824E5D9E3}" srcOrd="0" destOrd="0" presId="urn:microsoft.com/office/officeart/2005/8/layout/hierarchy6"/>
    <dgm:cxn modelId="{731C6F8D-1AAD-4CFF-9A57-F0C7C8C21424}" srcId="{FD48DFE0-BE8A-4FBF-BF98-283C9DCF288C}" destId="{50206EC0-F3A7-4A2C-AC4F-A37B243D8A4F}" srcOrd="0" destOrd="0" parTransId="{AB32428F-8D73-4257-8124-CD7CF6189AD5}" sibTransId="{78C6F597-3454-4989-A77E-B80DF5FFDAA6}"/>
    <dgm:cxn modelId="{3BCC7FCD-2FA7-4369-8EAC-8C72E4E2E2E6}" srcId="{53F2627C-8AED-4792-B3BE-D8543E83B613}" destId="{BBABC14F-2A56-4B2A-87FC-BD19F15568AD}" srcOrd="0" destOrd="0" parTransId="{B5B828FE-9037-4004-80E8-8EEBF49A2370}" sibTransId="{E07EBF28-7463-4D44-B36B-5EC82D09E8BE}"/>
    <dgm:cxn modelId="{F7C2A723-BAF4-435B-B2E7-46F3B6AD6625}" srcId="{8034FF03-3933-4269-9975-E77F40347E6A}" destId="{0F857C69-39EF-408C-AAB0-5D8BF6B6DB3D}" srcOrd="0" destOrd="0" parTransId="{98CEAB6A-627C-4B1A-ACB3-DD214D4A0914}" sibTransId="{B54819DE-0580-437F-8382-CDED3FE36217}"/>
    <dgm:cxn modelId="{0956A180-24CD-40F6-B788-9ACCE13450F0}" srcId="{290A231A-22FB-4F0A-82A3-AAB7CD7EFCA4}" destId="{0D2C5652-9728-4717-881E-6095E762E09C}" srcOrd="0" destOrd="0" parTransId="{C54081D9-1B0A-4A7F-88F1-62466462DB17}" sibTransId="{D2269C9E-DA05-46AE-8CD8-926FBBBD11EF}"/>
    <dgm:cxn modelId="{D55824A0-2B8F-4E52-B5FA-9B6C6AECC7EE}" type="presOf" srcId="{BBABC14F-2A56-4B2A-87FC-BD19F15568AD}" destId="{69B3C85E-9BCC-41A7-A26C-D36E02A4627A}" srcOrd="0" destOrd="0" presId="urn:microsoft.com/office/officeart/2005/8/layout/hierarchy6"/>
    <dgm:cxn modelId="{529A2EDD-54D5-4535-860E-776B53BCBD32}" type="presOf" srcId="{98CEAB6A-627C-4B1A-ACB3-DD214D4A0914}" destId="{F958319F-962F-4777-88CC-4C1D7DD0DB1D}" srcOrd="0" destOrd="0" presId="urn:microsoft.com/office/officeart/2005/8/layout/hierarchy6"/>
    <dgm:cxn modelId="{668F3CA4-A588-4042-A60A-673E50A0F304}" type="presOf" srcId="{0F857C69-39EF-408C-AAB0-5D8BF6B6DB3D}" destId="{D1FFEE41-9A61-47E6-9D56-39500025F0F0}" srcOrd="0" destOrd="0" presId="urn:microsoft.com/office/officeart/2005/8/layout/hierarchy6"/>
    <dgm:cxn modelId="{168A5CB2-0118-49F8-BDE9-865F359E9DE9}" type="presOf" srcId="{FBAD43D0-CEF2-4DE8-9E05-4F92FB732458}" destId="{61500951-B4DF-49DB-84B6-157987ED2064}" srcOrd="0" destOrd="0" presId="urn:microsoft.com/office/officeart/2005/8/layout/hierarchy6"/>
    <dgm:cxn modelId="{31A7E7F2-7A01-4B96-8867-D266C7A05732}" type="presOf" srcId="{5500309E-0082-4474-ADE2-13B9D0E7289E}" destId="{133189C3-8872-4088-AFB9-CD0865A8CF35}" srcOrd="0" destOrd="0" presId="urn:microsoft.com/office/officeart/2005/8/layout/hierarchy6"/>
    <dgm:cxn modelId="{C79F233D-6A50-4032-9B8E-B01EA7A4676B}" type="presOf" srcId="{4C716FCA-ABDE-403D-A12F-E5A068E0918C}" destId="{E41D9B02-430B-46F7-AF08-97298BB307DE}" srcOrd="0" destOrd="0" presId="urn:microsoft.com/office/officeart/2005/8/layout/hierarchy6"/>
    <dgm:cxn modelId="{2E9CC7B4-1AD7-4DF0-BF90-E4BCBB98A351}" type="presOf" srcId="{290A231A-22FB-4F0A-82A3-AAB7CD7EFCA4}" destId="{B205C5E9-BCAE-4850-8D69-7869F15E0226}" srcOrd="0" destOrd="0" presId="urn:microsoft.com/office/officeart/2005/8/layout/hierarchy6"/>
    <dgm:cxn modelId="{BD053C99-F847-4041-B88F-36DEB53F3D25}" type="presOf" srcId="{AB32428F-8D73-4257-8124-CD7CF6189AD5}" destId="{CCF97A71-5E62-4B17-86BC-6BCBF88345DD}" srcOrd="0" destOrd="0" presId="urn:microsoft.com/office/officeart/2005/8/layout/hierarchy6"/>
    <dgm:cxn modelId="{37384672-DAC1-4404-AF40-150405EA72BE}" type="presOf" srcId="{FD48DFE0-BE8A-4FBF-BF98-283C9DCF288C}" destId="{C239A8E5-3643-4787-BB80-11D8E100CB31}" srcOrd="0" destOrd="0" presId="urn:microsoft.com/office/officeart/2005/8/layout/hierarchy6"/>
    <dgm:cxn modelId="{7B3BC4E7-02B3-456E-8BEA-BF01D26C3F66}" type="presOf" srcId="{B5B828FE-9037-4004-80E8-8EEBF49A2370}" destId="{58C2986A-9092-43F4-B8A5-093A809A57DE}" srcOrd="0" destOrd="0" presId="urn:microsoft.com/office/officeart/2005/8/layout/hierarchy6"/>
    <dgm:cxn modelId="{AD950BDC-78A9-43D7-B730-33D6EFC9D544}" type="presOf" srcId="{D3E6F5B8-618D-476A-8BF7-DAF90934E68F}" destId="{1021F69A-CCEC-479B-93BF-5FB963D9E90D}" srcOrd="0" destOrd="0" presId="urn:microsoft.com/office/officeart/2005/8/layout/hierarchy6"/>
    <dgm:cxn modelId="{3869AB4E-D749-4C5B-A29A-FD2AE4094F3F}" type="presOf" srcId="{9CB57D9E-0FF4-49FE-8BD2-D407890E7FD3}" destId="{70F7D8F4-EAAE-4800-B1B2-102A63E0DE6C}" srcOrd="0" destOrd="0" presId="urn:microsoft.com/office/officeart/2005/8/layout/hierarchy6"/>
    <dgm:cxn modelId="{ADB1530A-BAB0-45FB-9D6A-B94BEA354712}" type="presOf" srcId="{D01730AD-F649-477D-9A41-737FA4D571BA}" destId="{1977D805-A10F-415C-9CF4-93CD51D9D1DD}" srcOrd="0" destOrd="0" presId="urn:microsoft.com/office/officeart/2005/8/layout/hierarchy6"/>
    <dgm:cxn modelId="{66CBB409-DCA5-4CC7-BA21-7B33847B9B21}" srcId="{84C119C6-F8E9-4C59-864D-35EC36202AA4}" destId="{686726EC-D30A-4847-A5C8-5D238D98BB4C}" srcOrd="0" destOrd="0" parTransId="{4C716FCA-ABDE-403D-A12F-E5A068E0918C}" sibTransId="{5ED4D1F5-95C7-4A48-B26C-723414BFBD7C}"/>
    <dgm:cxn modelId="{86F80988-8560-4D21-AA44-A469575BB2E7}" type="presOf" srcId="{BB5E5747-76E8-4852-B38A-40197CB3C59D}" destId="{B2B5C290-4701-4474-907D-857EB1B1D47B}" srcOrd="0" destOrd="0" presId="urn:microsoft.com/office/officeart/2005/8/layout/hierarchy6"/>
    <dgm:cxn modelId="{DB82E5C0-138C-405A-BC1E-6DC9D7092C75}" type="presOf" srcId="{F51E4C8F-8A9E-4D29-9BA6-CFAD532D1B78}" destId="{FD5BBFAF-4050-432D-817A-142B0240926D}" srcOrd="0" destOrd="0" presId="urn:microsoft.com/office/officeart/2005/8/layout/hierarchy6"/>
    <dgm:cxn modelId="{D5F14FE4-61B6-48E8-882F-4FA8C5A25EA9}" srcId="{BBABC14F-2A56-4B2A-87FC-BD19F15568AD}" destId="{A2A19FAE-8995-4228-ADB7-4D7D7AA19794}" srcOrd="0" destOrd="0" parTransId="{D01730AD-F649-477D-9A41-737FA4D571BA}" sibTransId="{939B55AD-51E6-42A2-8381-18287C2977C0}"/>
    <dgm:cxn modelId="{27C74CAD-B632-4053-9608-A18B9F40C3B1}" type="presOf" srcId="{C54081D9-1B0A-4A7F-88F1-62466462DB17}" destId="{48F3D1DE-3055-4B72-834A-908B98006F55}" srcOrd="0" destOrd="0" presId="urn:microsoft.com/office/officeart/2005/8/layout/hierarchy6"/>
    <dgm:cxn modelId="{C8201ED9-AA05-43C5-9792-95F29CE12D4C}" type="presOf" srcId="{686726EC-D30A-4847-A5C8-5D238D98BB4C}" destId="{A243B020-A82E-48CB-9384-9C4654E219D3}" srcOrd="0" destOrd="0" presId="urn:microsoft.com/office/officeart/2005/8/layout/hierarchy6"/>
    <dgm:cxn modelId="{D6680B2D-5BF9-4A38-BA8C-EE58847D0665}" type="presOf" srcId="{3FB8D14B-442D-4C60-96BB-69EB2368A16C}" destId="{E8597AC5-C977-412E-948F-9102690423BD}" srcOrd="0" destOrd="0" presId="urn:microsoft.com/office/officeart/2005/8/layout/hierarchy6"/>
    <dgm:cxn modelId="{15844C1B-E549-47CB-96CF-B09DA5622CDA}" type="presOf" srcId="{84C119C6-F8E9-4C59-864D-35EC36202AA4}" destId="{8C9DE311-60FB-45E1-BDA8-6572E3FCDF12}" srcOrd="0" destOrd="0" presId="urn:microsoft.com/office/officeart/2005/8/layout/hierarchy6"/>
    <dgm:cxn modelId="{B13FA50A-25E0-4C78-AC18-FE5C24D54DA8}" type="presParOf" srcId="{61500951-B4DF-49DB-84B6-157987ED2064}" destId="{67E15AE4-36CE-4EB9-BE47-14E804CDE0F2}" srcOrd="0" destOrd="0" presId="urn:microsoft.com/office/officeart/2005/8/layout/hierarchy6"/>
    <dgm:cxn modelId="{92965F02-2D43-47A4-88BB-F1198D5032F3}" type="presParOf" srcId="{67E15AE4-36CE-4EB9-BE47-14E804CDE0F2}" destId="{9BBBE0FB-620D-4C74-9D84-236D618D9E9D}" srcOrd="0" destOrd="0" presId="urn:microsoft.com/office/officeart/2005/8/layout/hierarchy6"/>
    <dgm:cxn modelId="{C3D43D4D-FC83-43D7-8439-201C2A64568C}" type="presParOf" srcId="{9BBBE0FB-620D-4C74-9D84-236D618D9E9D}" destId="{DB716F97-278B-453C-94B5-C3C589C1EF1E}" srcOrd="0" destOrd="0" presId="urn:microsoft.com/office/officeart/2005/8/layout/hierarchy6"/>
    <dgm:cxn modelId="{10D353AE-B646-4F5C-8764-B6CCAB0CC734}" type="presParOf" srcId="{DB716F97-278B-453C-94B5-C3C589C1EF1E}" destId="{FD5BBFAF-4050-432D-817A-142B0240926D}" srcOrd="0" destOrd="0" presId="urn:microsoft.com/office/officeart/2005/8/layout/hierarchy6"/>
    <dgm:cxn modelId="{56A8849E-B2CA-4C64-A5E3-696A20A4A450}" type="presParOf" srcId="{DB716F97-278B-453C-94B5-C3C589C1EF1E}" destId="{759222EC-8DE2-48A7-9211-E2AF901B24B7}" srcOrd="1" destOrd="0" presId="urn:microsoft.com/office/officeart/2005/8/layout/hierarchy6"/>
    <dgm:cxn modelId="{4517AEB0-2F5D-4ABE-BF7D-6BECD762FCA5}" type="presParOf" srcId="{759222EC-8DE2-48A7-9211-E2AF901B24B7}" destId="{1021F69A-CCEC-479B-93BF-5FB963D9E90D}" srcOrd="0" destOrd="0" presId="urn:microsoft.com/office/officeart/2005/8/layout/hierarchy6"/>
    <dgm:cxn modelId="{ADAE5990-CBEF-4D63-B0E1-1EC4E9E84472}" type="presParOf" srcId="{759222EC-8DE2-48A7-9211-E2AF901B24B7}" destId="{8D371DC3-8434-487B-B846-87267E90B407}" srcOrd="1" destOrd="0" presId="urn:microsoft.com/office/officeart/2005/8/layout/hierarchy6"/>
    <dgm:cxn modelId="{AB28247F-F1D8-40CA-9EEC-5EF51204F8DE}" type="presParOf" srcId="{8D371DC3-8434-487B-B846-87267E90B407}" destId="{8C9DE311-60FB-45E1-BDA8-6572E3FCDF12}" srcOrd="0" destOrd="0" presId="urn:microsoft.com/office/officeart/2005/8/layout/hierarchy6"/>
    <dgm:cxn modelId="{71396F02-432D-4A1C-A1AD-349EE052D7D7}" type="presParOf" srcId="{8D371DC3-8434-487B-B846-87267E90B407}" destId="{68E94F0C-A44E-45CF-AA86-2B23E3C12F67}" srcOrd="1" destOrd="0" presId="urn:microsoft.com/office/officeart/2005/8/layout/hierarchy6"/>
    <dgm:cxn modelId="{7C8B2775-278B-4DBE-9470-ECD5F2FD4CC9}" type="presParOf" srcId="{68E94F0C-A44E-45CF-AA86-2B23E3C12F67}" destId="{E41D9B02-430B-46F7-AF08-97298BB307DE}" srcOrd="0" destOrd="0" presId="urn:microsoft.com/office/officeart/2005/8/layout/hierarchy6"/>
    <dgm:cxn modelId="{9496EF5A-B4CB-4C00-B579-5A1A308BFEB6}" type="presParOf" srcId="{68E94F0C-A44E-45CF-AA86-2B23E3C12F67}" destId="{DC6525B7-D55F-4C63-A752-41E27F0929FB}" srcOrd="1" destOrd="0" presId="urn:microsoft.com/office/officeart/2005/8/layout/hierarchy6"/>
    <dgm:cxn modelId="{3B5E8881-E3EF-4997-8BF6-02914F9990CC}" type="presParOf" srcId="{DC6525B7-D55F-4C63-A752-41E27F0929FB}" destId="{A243B020-A82E-48CB-9384-9C4654E219D3}" srcOrd="0" destOrd="0" presId="urn:microsoft.com/office/officeart/2005/8/layout/hierarchy6"/>
    <dgm:cxn modelId="{36271FF7-2294-465C-B4C7-CBE16075F417}" type="presParOf" srcId="{DC6525B7-D55F-4C63-A752-41E27F0929FB}" destId="{AC8A989A-F24A-4FE4-9D7D-DD2C8808936C}" srcOrd="1" destOrd="0" presId="urn:microsoft.com/office/officeart/2005/8/layout/hierarchy6"/>
    <dgm:cxn modelId="{B03F6147-04C3-41C0-BF91-F8EC1667CD90}" type="presParOf" srcId="{759222EC-8DE2-48A7-9211-E2AF901B24B7}" destId="{E8597AC5-C977-412E-948F-9102690423BD}" srcOrd="2" destOrd="0" presId="urn:microsoft.com/office/officeart/2005/8/layout/hierarchy6"/>
    <dgm:cxn modelId="{4DEB6DA8-35B6-4849-8F14-EDC8E5D471BA}" type="presParOf" srcId="{759222EC-8DE2-48A7-9211-E2AF901B24B7}" destId="{10264735-A368-4E8F-8613-6DC487216894}" srcOrd="3" destOrd="0" presId="urn:microsoft.com/office/officeart/2005/8/layout/hierarchy6"/>
    <dgm:cxn modelId="{5152C25C-B07B-43AA-A2D5-3A5ED254FC2E}" type="presParOf" srcId="{10264735-A368-4E8F-8613-6DC487216894}" destId="{C239A8E5-3643-4787-BB80-11D8E100CB31}" srcOrd="0" destOrd="0" presId="urn:microsoft.com/office/officeart/2005/8/layout/hierarchy6"/>
    <dgm:cxn modelId="{3D97E8CF-1D31-4811-A32F-0E10D7F8E768}" type="presParOf" srcId="{10264735-A368-4E8F-8613-6DC487216894}" destId="{B8A59F68-402F-4DE6-90DD-665AB05C09E3}" srcOrd="1" destOrd="0" presId="urn:microsoft.com/office/officeart/2005/8/layout/hierarchy6"/>
    <dgm:cxn modelId="{9EF4DCA7-302D-4CE6-A12E-FEBE9203B19F}" type="presParOf" srcId="{B8A59F68-402F-4DE6-90DD-665AB05C09E3}" destId="{CCF97A71-5E62-4B17-86BC-6BCBF88345DD}" srcOrd="0" destOrd="0" presId="urn:microsoft.com/office/officeart/2005/8/layout/hierarchy6"/>
    <dgm:cxn modelId="{1D4A7FE6-3FCB-459D-A3E7-CF351957A107}" type="presParOf" srcId="{B8A59F68-402F-4DE6-90DD-665AB05C09E3}" destId="{B7E30122-009D-401C-A45F-12EB9435EE55}" srcOrd="1" destOrd="0" presId="urn:microsoft.com/office/officeart/2005/8/layout/hierarchy6"/>
    <dgm:cxn modelId="{B38A06CC-F400-41B7-B1AB-F32671E592FF}" type="presParOf" srcId="{B7E30122-009D-401C-A45F-12EB9435EE55}" destId="{62CBFBC5-3FE7-4E2F-817A-C4B77BCE3AC2}" srcOrd="0" destOrd="0" presId="urn:microsoft.com/office/officeart/2005/8/layout/hierarchy6"/>
    <dgm:cxn modelId="{B129A967-134E-4B68-889D-93BB7C5AAF3C}" type="presParOf" srcId="{B7E30122-009D-401C-A45F-12EB9435EE55}" destId="{13F816A1-C090-40D7-9D7D-B8D3FB5E80E4}" srcOrd="1" destOrd="0" presId="urn:microsoft.com/office/officeart/2005/8/layout/hierarchy6"/>
    <dgm:cxn modelId="{A89E7E16-1FC4-4A6C-B763-B8D8F045BB88}" type="presParOf" srcId="{13F816A1-C090-40D7-9D7D-B8D3FB5E80E4}" destId="{B2B5C290-4701-4474-907D-857EB1B1D47B}" srcOrd="0" destOrd="0" presId="urn:microsoft.com/office/officeart/2005/8/layout/hierarchy6"/>
    <dgm:cxn modelId="{A94472B8-6D5E-4A54-A5A3-DB69D884A8A3}" type="presParOf" srcId="{13F816A1-C090-40D7-9D7D-B8D3FB5E80E4}" destId="{E0063244-735F-4924-B7F8-52C2BC30002D}" srcOrd="1" destOrd="0" presId="urn:microsoft.com/office/officeart/2005/8/layout/hierarchy6"/>
    <dgm:cxn modelId="{46F574EE-5744-4E83-B742-756EEBC73242}" type="presParOf" srcId="{E0063244-735F-4924-B7F8-52C2BC30002D}" destId="{F5173385-25FB-44E5-9C1E-2C06750B0D2F}" srcOrd="0" destOrd="0" presId="urn:microsoft.com/office/officeart/2005/8/layout/hierarchy6"/>
    <dgm:cxn modelId="{DD7EFE57-D564-408C-A395-79F636D45799}" type="presParOf" srcId="{E0063244-735F-4924-B7F8-52C2BC30002D}" destId="{368454E4-E46E-46E3-92C5-0E5554A4D2C1}" srcOrd="1" destOrd="0" presId="urn:microsoft.com/office/officeart/2005/8/layout/hierarchy6"/>
    <dgm:cxn modelId="{485B1073-EBD4-4E5F-BA9B-EEAC8A7C5391}" type="presParOf" srcId="{368454E4-E46E-46E3-92C5-0E5554A4D2C1}" destId="{64F67471-77FC-466C-BF3E-35A824E5D9E3}" srcOrd="0" destOrd="0" presId="urn:microsoft.com/office/officeart/2005/8/layout/hierarchy6"/>
    <dgm:cxn modelId="{9CD7352E-3A3F-4B5C-A0E1-8E9E413784D6}" type="presParOf" srcId="{368454E4-E46E-46E3-92C5-0E5554A4D2C1}" destId="{4B4829A2-3B56-4114-B2B3-53306B91FB97}" srcOrd="1" destOrd="0" presId="urn:microsoft.com/office/officeart/2005/8/layout/hierarchy6"/>
    <dgm:cxn modelId="{EAE85E17-5E73-43D8-B4B3-D72471CA73C4}" type="presParOf" srcId="{4B4829A2-3B56-4114-B2B3-53306B91FB97}" destId="{484C94B3-58E7-42A8-99D7-5E7725FBC5FC}" srcOrd="0" destOrd="0" presId="urn:microsoft.com/office/officeart/2005/8/layout/hierarchy6"/>
    <dgm:cxn modelId="{B7A4B152-C31D-471C-9A18-C1607C95BBCD}" type="presParOf" srcId="{4B4829A2-3B56-4114-B2B3-53306B91FB97}" destId="{3EF22B24-2A3D-48C6-A5DC-746C4D703127}" srcOrd="1" destOrd="0" presId="urn:microsoft.com/office/officeart/2005/8/layout/hierarchy6"/>
    <dgm:cxn modelId="{2624360F-F5EA-4808-A6AE-E528D54E594A}" type="presParOf" srcId="{3EF22B24-2A3D-48C6-A5DC-746C4D703127}" destId="{58C2986A-9092-43F4-B8A5-093A809A57DE}" srcOrd="0" destOrd="0" presId="urn:microsoft.com/office/officeart/2005/8/layout/hierarchy6"/>
    <dgm:cxn modelId="{8C69E9F4-4D98-4634-985F-847620C3352F}" type="presParOf" srcId="{3EF22B24-2A3D-48C6-A5DC-746C4D703127}" destId="{29F9114B-4DA8-4A8E-8F44-66C9D8094E49}" srcOrd="1" destOrd="0" presId="urn:microsoft.com/office/officeart/2005/8/layout/hierarchy6"/>
    <dgm:cxn modelId="{936337A5-BBCF-43AF-9D64-12663487B868}" type="presParOf" srcId="{29F9114B-4DA8-4A8E-8F44-66C9D8094E49}" destId="{69B3C85E-9BCC-41A7-A26C-D36E02A4627A}" srcOrd="0" destOrd="0" presId="urn:microsoft.com/office/officeart/2005/8/layout/hierarchy6"/>
    <dgm:cxn modelId="{751F1019-008F-40C9-B937-5B589A7F35DE}" type="presParOf" srcId="{29F9114B-4DA8-4A8E-8F44-66C9D8094E49}" destId="{566D8550-0A99-499F-9EA0-EAAAD344C320}" srcOrd="1" destOrd="0" presId="urn:microsoft.com/office/officeart/2005/8/layout/hierarchy6"/>
    <dgm:cxn modelId="{BB8AA847-11F5-43EE-98DD-D7D6EB09B5DC}" type="presParOf" srcId="{566D8550-0A99-499F-9EA0-EAAAD344C320}" destId="{1977D805-A10F-415C-9CF4-93CD51D9D1DD}" srcOrd="0" destOrd="0" presId="urn:microsoft.com/office/officeart/2005/8/layout/hierarchy6"/>
    <dgm:cxn modelId="{D5A7AFBA-04A8-46D9-B963-AFC216523CE1}" type="presParOf" srcId="{566D8550-0A99-499F-9EA0-EAAAD344C320}" destId="{83BA416B-4D00-4756-A05F-1D7F8591B2D3}" srcOrd="1" destOrd="0" presId="urn:microsoft.com/office/officeart/2005/8/layout/hierarchy6"/>
    <dgm:cxn modelId="{04BA2256-AB83-49B0-80D5-A72FD49E8121}" type="presParOf" srcId="{83BA416B-4D00-4756-A05F-1D7F8591B2D3}" destId="{3CC04A56-EDE9-421A-BC6D-4369E06812E2}" srcOrd="0" destOrd="0" presId="urn:microsoft.com/office/officeart/2005/8/layout/hierarchy6"/>
    <dgm:cxn modelId="{CBD874F8-F777-4EB6-AF42-C85F1E29F37C}" type="presParOf" srcId="{83BA416B-4D00-4756-A05F-1D7F8591B2D3}" destId="{2FC5646F-2449-42B7-B907-08038338404B}" srcOrd="1" destOrd="0" presId="urn:microsoft.com/office/officeart/2005/8/layout/hierarchy6"/>
    <dgm:cxn modelId="{A12E4333-0B4C-4BCB-8BEE-55EA5A8D7676}" type="presParOf" srcId="{3EF22B24-2A3D-48C6-A5DC-746C4D703127}" destId="{5660D418-9138-4236-B550-E65ACED97427}" srcOrd="2" destOrd="0" presId="urn:microsoft.com/office/officeart/2005/8/layout/hierarchy6"/>
    <dgm:cxn modelId="{95C9319A-1B13-40B7-BD3D-E36D1ABBAC11}" type="presParOf" srcId="{3EF22B24-2A3D-48C6-A5DC-746C4D703127}" destId="{287DDF88-D550-495B-8D6C-764D147A277B}" srcOrd="3" destOrd="0" presId="urn:microsoft.com/office/officeart/2005/8/layout/hierarchy6"/>
    <dgm:cxn modelId="{E1813503-7F1C-4268-A6A6-8E3584E56126}" type="presParOf" srcId="{287DDF88-D550-495B-8D6C-764D147A277B}" destId="{70F7D8F4-EAAE-4800-B1B2-102A63E0DE6C}" srcOrd="0" destOrd="0" presId="urn:microsoft.com/office/officeart/2005/8/layout/hierarchy6"/>
    <dgm:cxn modelId="{065589E9-D3BE-4031-BEF0-2FC1EE2E840B}" type="presParOf" srcId="{287DDF88-D550-495B-8D6C-764D147A277B}" destId="{E7381E2F-B95D-45D8-9465-335385CB7869}" srcOrd="1" destOrd="0" presId="urn:microsoft.com/office/officeart/2005/8/layout/hierarchy6"/>
    <dgm:cxn modelId="{C6EC4257-37DC-4AAB-969E-958430F4761D}" type="presParOf" srcId="{E7381E2F-B95D-45D8-9465-335385CB7869}" destId="{133189C3-8872-4088-AFB9-CD0865A8CF35}" srcOrd="0" destOrd="0" presId="urn:microsoft.com/office/officeart/2005/8/layout/hierarchy6"/>
    <dgm:cxn modelId="{F14905A9-7655-4C7B-8EBD-F88BDBE825E6}" type="presParOf" srcId="{E7381E2F-B95D-45D8-9465-335385CB7869}" destId="{96330978-F9E7-4178-8F87-930DB64F926B}" srcOrd="1" destOrd="0" presId="urn:microsoft.com/office/officeart/2005/8/layout/hierarchy6"/>
    <dgm:cxn modelId="{E45315EC-57ED-47B7-9AFC-7A141688BC24}" type="presParOf" srcId="{96330978-F9E7-4178-8F87-930DB64F926B}" destId="{236B8824-34A8-4622-A6EF-DE748392E82F}" srcOrd="0" destOrd="0" presId="urn:microsoft.com/office/officeart/2005/8/layout/hierarchy6"/>
    <dgm:cxn modelId="{E0516585-2703-4007-85FA-F4E35F770CE7}" type="presParOf" srcId="{96330978-F9E7-4178-8F87-930DB64F926B}" destId="{43D71A54-8745-4CF0-8093-EF8E0D62E47D}" srcOrd="1" destOrd="0" presId="urn:microsoft.com/office/officeart/2005/8/layout/hierarchy6"/>
    <dgm:cxn modelId="{7ACA0860-9BC6-4071-969A-044A50D71F9C}" type="presParOf" srcId="{3EF22B24-2A3D-48C6-A5DC-746C4D703127}" destId="{F649CAA0-3D75-41F0-BBB1-E823C24FF530}" srcOrd="4" destOrd="0" presId="urn:microsoft.com/office/officeart/2005/8/layout/hierarchy6"/>
    <dgm:cxn modelId="{363D9415-330D-4925-B376-4228993269AD}" type="presParOf" srcId="{3EF22B24-2A3D-48C6-A5DC-746C4D703127}" destId="{A3B0E2A5-C81D-468E-ABB0-C4020CCAE29C}" srcOrd="5" destOrd="0" presId="urn:microsoft.com/office/officeart/2005/8/layout/hierarchy6"/>
    <dgm:cxn modelId="{5BDBD1DA-2495-47CD-800C-D3FC82DF75D3}" type="presParOf" srcId="{A3B0E2A5-C81D-468E-ABB0-C4020CCAE29C}" destId="{0AF20536-5444-4044-8A59-569F55A04038}" srcOrd="0" destOrd="0" presId="urn:microsoft.com/office/officeart/2005/8/layout/hierarchy6"/>
    <dgm:cxn modelId="{70313E00-996B-44F0-B15C-01565486CC42}" type="presParOf" srcId="{A3B0E2A5-C81D-468E-ABB0-C4020CCAE29C}" destId="{BE6175C3-AFD1-4519-A53A-104ED6FB56CE}" srcOrd="1" destOrd="0" presId="urn:microsoft.com/office/officeart/2005/8/layout/hierarchy6"/>
    <dgm:cxn modelId="{16F6BE64-1DBD-448F-B3E6-E5E463813660}" type="presParOf" srcId="{BE6175C3-AFD1-4519-A53A-104ED6FB56CE}" destId="{F958319F-962F-4777-88CC-4C1D7DD0DB1D}" srcOrd="0" destOrd="0" presId="urn:microsoft.com/office/officeart/2005/8/layout/hierarchy6"/>
    <dgm:cxn modelId="{5D97A791-08F4-4956-A95A-C53A19BBD901}" type="presParOf" srcId="{BE6175C3-AFD1-4519-A53A-104ED6FB56CE}" destId="{9B0E3766-E4A2-4055-A853-0516D1488BF4}" srcOrd="1" destOrd="0" presId="urn:microsoft.com/office/officeart/2005/8/layout/hierarchy6"/>
    <dgm:cxn modelId="{C4D7DB1B-703F-4100-AEAA-9BD5A5EC49BB}" type="presParOf" srcId="{9B0E3766-E4A2-4055-A853-0516D1488BF4}" destId="{D1FFEE41-9A61-47E6-9D56-39500025F0F0}" srcOrd="0" destOrd="0" presId="urn:microsoft.com/office/officeart/2005/8/layout/hierarchy6"/>
    <dgm:cxn modelId="{26028A98-C300-4EF0-9383-19F767AA619C}" type="presParOf" srcId="{9B0E3766-E4A2-4055-A853-0516D1488BF4}" destId="{FF1D2397-F61E-4784-BC8E-ED879CA9EDFD}" srcOrd="1" destOrd="0" presId="urn:microsoft.com/office/officeart/2005/8/layout/hierarchy6"/>
    <dgm:cxn modelId="{5EA74647-01DD-42EE-8675-7A915BA6C058}" type="presParOf" srcId="{13F816A1-C090-40D7-9D7D-B8D3FB5E80E4}" destId="{BA5FAF7F-6929-4FF8-9DBE-2407B4334EED}" srcOrd="2" destOrd="0" presId="urn:microsoft.com/office/officeart/2005/8/layout/hierarchy6"/>
    <dgm:cxn modelId="{DD231046-B19C-4E1D-B5DC-EFBB4348D4F1}" type="presParOf" srcId="{13F816A1-C090-40D7-9D7D-B8D3FB5E80E4}" destId="{D72FFA11-074F-4D15-892D-0CD3FDF4F878}" srcOrd="3" destOrd="0" presId="urn:microsoft.com/office/officeart/2005/8/layout/hierarchy6"/>
    <dgm:cxn modelId="{469658C0-5C1F-4609-991B-5242E8B4A585}" type="presParOf" srcId="{D72FFA11-074F-4D15-892D-0CD3FDF4F878}" destId="{B205C5E9-BCAE-4850-8D69-7869F15E0226}" srcOrd="0" destOrd="0" presId="urn:microsoft.com/office/officeart/2005/8/layout/hierarchy6"/>
    <dgm:cxn modelId="{81B0F18F-84BD-4B93-9E87-089AA3B1E806}" type="presParOf" srcId="{D72FFA11-074F-4D15-892D-0CD3FDF4F878}" destId="{EAE67E38-1ABF-4E74-9A22-82107239A4C9}" srcOrd="1" destOrd="0" presId="urn:microsoft.com/office/officeart/2005/8/layout/hierarchy6"/>
    <dgm:cxn modelId="{16C0AFA6-74A4-4A13-9960-15D140E2AEC3}" type="presParOf" srcId="{EAE67E38-1ABF-4E74-9A22-82107239A4C9}" destId="{48F3D1DE-3055-4B72-834A-908B98006F55}" srcOrd="0" destOrd="0" presId="urn:microsoft.com/office/officeart/2005/8/layout/hierarchy6"/>
    <dgm:cxn modelId="{C612DF7F-250B-4D53-8A6B-6B7B1ADB7A53}" type="presParOf" srcId="{EAE67E38-1ABF-4E74-9A22-82107239A4C9}" destId="{E11C6CE7-21FD-4754-A036-5AA95531AB2E}" srcOrd="1" destOrd="0" presId="urn:microsoft.com/office/officeart/2005/8/layout/hierarchy6"/>
    <dgm:cxn modelId="{4B2A45A7-2DCD-40AF-89A4-D992C5531E1B}" type="presParOf" srcId="{E11C6CE7-21FD-4754-A036-5AA95531AB2E}" destId="{39812AF1-D0FD-485B-9B17-52A553D710AE}" srcOrd="0" destOrd="0" presId="urn:microsoft.com/office/officeart/2005/8/layout/hierarchy6"/>
    <dgm:cxn modelId="{9C7EB215-FBDD-4ACB-A457-542665A478AB}" type="presParOf" srcId="{E11C6CE7-21FD-4754-A036-5AA95531AB2E}" destId="{D90DEE48-6B0D-4E95-90BF-FE50C8C214B6}" srcOrd="1" destOrd="0" presId="urn:microsoft.com/office/officeart/2005/8/layout/hierarchy6"/>
    <dgm:cxn modelId="{8EAD5C42-A84F-4A04-B3FB-C6C6636A00DF}" type="presParOf" srcId="{61500951-B4DF-49DB-84B6-157987ED2064}" destId="{D3B08E62-D490-4B3F-8954-6F85639F33E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D43D0-CEF2-4DE8-9E05-4F92FB732458}" type="doc">
      <dgm:prSet loTypeId="urn:microsoft.com/office/officeart/2005/8/layout/hierarchy5" loCatId="hierarchy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F51E4C8F-8A9E-4D29-9BA6-CFAD532D1B78}">
      <dgm:prSet custT="1"/>
      <dgm:spPr/>
      <dgm:t>
        <a:bodyPr/>
        <a:lstStyle/>
        <a:p>
          <a:pPr rtl="0"/>
          <a:r>
            <a:rPr lang="ru-RU" sz="900" dirty="0" smtClean="0"/>
            <a:t>Основные этапы эволюции предмета экономической теории</a:t>
          </a:r>
          <a:endParaRPr lang="ru-RU" sz="900" dirty="0"/>
        </a:p>
      </dgm:t>
    </dgm:pt>
    <dgm:pt modelId="{FFBEC1AA-3B89-42EC-BDDB-9D9E4B040C1B}" type="parTrans" cxnId="{167D01BD-4503-4A18-BCB7-4E685F4D3A9F}">
      <dgm:prSet/>
      <dgm:spPr/>
      <dgm:t>
        <a:bodyPr/>
        <a:lstStyle/>
        <a:p>
          <a:endParaRPr lang="ru-RU"/>
        </a:p>
      </dgm:t>
    </dgm:pt>
    <dgm:pt modelId="{61BF7FBD-B35E-4003-801B-384042AD918D}" type="sibTrans" cxnId="{167D01BD-4503-4A18-BCB7-4E685F4D3A9F}">
      <dgm:prSet/>
      <dgm:spPr/>
      <dgm:t>
        <a:bodyPr/>
        <a:lstStyle/>
        <a:p>
          <a:endParaRPr lang="ru-RU"/>
        </a:p>
      </dgm:t>
    </dgm:pt>
    <dgm:pt modelId="{61A96AD3-2406-495F-8DC0-B28BAAF275D4}">
      <dgm:prSet custT="1"/>
      <dgm:spPr/>
      <dgm:t>
        <a:bodyPr/>
        <a:lstStyle/>
        <a:p>
          <a:r>
            <a:rPr lang="ru-RU" sz="900" dirty="0" smtClean="0"/>
            <a:t>Предыстория экономической теории</a:t>
          </a:r>
          <a:endParaRPr lang="ru-RU" sz="900" dirty="0"/>
        </a:p>
      </dgm:t>
    </dgm:pt>
    <dgm:pt modelId="{42B7B0AC-A027-496F-907A-AB151E4969B4}" type="parTrans" cxnId="{79D4F817-07F5-4C1F-994F-F450FF066024}">
      <dgm:prSet custT="1"/>
      <dgm:spPr/>
      <dgm:t>
        <a:bodyPr/>
        <a:lstStyle/>
        <a:p>
          <a:endParaRPr lang="ru-RU" sz="900"/>
        </a:p>
      </dgm:t>
    </dgm:pt>
    <dgm:pt modelId="{5976AF13-98C6-426C-B017-4867CB6E692A}" type="sibTrans" cxnId="{79D4F817-07F5-4C1F-994F-F450FF066024}">
      <dgm:prSet/>
      <dgm:spPr/>
      <dgm:t>
        <a:bodyPr/>
        <a:lstStyle/>
        <a:p>
          <a:endParaRPr lang="ru-RU"/>
        </a:p>
      </dgm:t>
    </dgm:pt>
    <dgm:pt modelId="{251AE5E4-BA87-4B5F-ACFC-3BA054148F6F}">
      <dgm:prSet custT="1"/>
      <dgm:spPr/>
      <dgm:t>
        <a:bodyPr/>
        <a:lstStyle/>
        <a:p>
          <a:r>
            <a:rPr lang="en-US" sz="900" dirty="0" smtClean="0"/>
            <a:t>“</a:t>
          </a:r>
          <a:r>
            <a:rPr lang="ru-RU" sz="900" dirty="0" smtClean="0"/>
            <a:t>Экономика</a:t>
          </a:r>
          <a:r>
            <a:rPr lang="en-US" sz="900" dirty="0" smtClean="0"/>
            <a:t>”</a:t>
          </a:r>
          <a:r>
            <a:rPr lang="ru-RU" sz="900" dirty="0" smtClean="0"/>
            <a:t> и </a:t>
          </a:r>
          <a:r>
            <a:rPr lang="en-US" sz="900" dirty="0" smtClean="0"/>
            <a:t>“</a:t>
          </a:r>
          <a:r>
            <a:rPr lang="ru-RU" sz="900" dirty="0" err="1" smtClean="0"/>
            <a:t>Хрематистика</a:t>
          </a:r>
          <a:r>
            <a:rPr lang="en-US" sz="900" dirty="0" smtClean="0"/>
            <a:t>” </a:t>
          </a:r>
          <a:r>
            <a:rPr lang="ru-RU" sz="900" dirty="0" smtClean="0"/>
            <a:t>Аристотеля</a:t>
          </a:r>
          <a:r>
            <a:rPr lang="en-US" sz="900" dirty="0" smtClean="0"/>
            <a:t>;</a:t>
          </a:r>
          <a:r>
            <a:rPr lang="ru-RU" sz="900" dirty="0" smtClean="0"/>
            <a:t> взгляды и учения других мыслителей древности</a:t>
          </a:r>
        </a:p>
      </dgm:t>
    </dgm:pt>
    <dgm:pt modelId="{F0C39B25-BA04-4FF8-8E44-85B30251BB7E}" type="parTrans" cxnId="{CF2D860F-E559-4B3C-ABA4-402E6874A0C3}">
      <dgm:prSet custT="1"/>
      <dgm:spPr/>
      <dgm:t>
        <a:bodyPr/>
        <a:lstStyle/>
        <a:p>
          <a:endParaRPr lang="ru-RU" sz="900"/>
        </a:p>
      </dgm:t>
    </dgm:pt>
    <dgm:pt modelId="{6CFBAE44-933D-40D8-8AC2-69073B0D2632}" type="sibTrans" cxnId="{CF2D860F-E559-4B3C-ABA4-402E6874A0C3}">
      <dgm:prSet/>
      <dgm:spPr/>
      <dgm:t>
        <a:bodyPr/>
        <a:lstStyle/>
        <a:p>
          <a:endParaRPr lang="ru-RU"/>
        </a:p>
      </dgm:t>
    </dgm:pt>
    <dgm:pt modelId="{D6C55135-7E21-48A2-808A-90DF4EB57B33}">
      <dgm:prSet custT="1"/>
      <dgm:spPr/>
      <dgm:t>
        <a:bodyPr/>
        <a:lstStyle/>
        <a:p>
          <a:r>
            <a:rPr lang="ru-RU" sz="900" dirty="0" smtClean="0"/>
            <a:t>Становление научной системы экономической теории</a:t>
          </a:r>
          <a:endParaRPr lang="ru-RU" sz="900" dirty="0"/>
        </a:p>
      </dgm:t>
    </dgm:pt>
    <dgm:pt modelId="{A7119797-2A80-469B-A467-CCC80A53B439}" type="parTrans" cxnId="{5E37FB89-1FF7-4056-95A4-95C62FBD2E1B}">
      <dgm:prSet custT="1"/>
      <dgm:spPr/>
      <dgm:t>
        <a:bodyPr/>
        <a:lstStyle/>
        <a:p>
          <a:endParaRPr lang="ru-RU" sz="900"/>
        </a:p>
      </dgm:t>
    </dgm:pt>
    <dgm:pt modelId="{EA2072B0-D778-4CFD-9BB4-5187EA5C0A79}" type="sibTrans" cxnId="{5E37FB89-1FF7-4056-95A4-95C62FBD2E1B}">
      <dgm:prSet/>
      <dgm:spPr/>
      <dgm:t>
        <a:bodyPr/>
        <a:lstStyle/>
        <a:p>
          <a:endParaRPr lang="ru-RU"/>
        </a:p>
      </dgm:t>
    </dgm:pt>
    <dgm:pt modelId="{47EB38D7-351C-477D-9309-4092DE028C1E}">
      <dgm:prSet custT="1"/>
      <dgm:spPr/>
      <dgm:t>
        <a:bodyPr/>
        <a:lstStyle/>
        <a:p>
          <a:r>
            <a:rPr lang="ru-RU" sz="900" dirty="0" smtClean="0"/>
            <a:t>Меркантилизм</a:t>
          </a:r>
          <a:endParaRPr lang="ru-RU" sz="900" dirty="0"/>
        </a:p>
      </dgm:t>
    </dgm:pt>
    <dgm:pt modelId="{AB4A7C5F-5865-40BF-B4F5-3E7A7BE689A9}" type="parTrans" cxnId="{D623418B-4B23-4080-BF36-91842BAEB487}">
      <dgm:prSet custT="1"/>
      <dgm:spPr/>
      <dgm:t>
        <a:bodyPr/>
        <a:lstStyle/>
        <a:p>
          <a:endParaRPr lang="ru-RU" sz="900"/>
        </a:p>
      </dgm:t>
    </dgm:pt>
    <dgm:pt modelId="{DB16C5E4-B708-4D82-B005-E4B4451264FE}" type="sibTrans" cxnId="{D623418B-4B23-4080-BF36-91842BAEB487}">
      <dgm:prSet/>
      <dgm:spPr/>
      <dgm:t>
        <a:bodyPr/>
        <a:lstStyle/>
        <a:p>
          <a:endParaRPr lang="ru-RU"/>
        </a:p>
      </dgm:t>
    </dgm:pt>
    <dgm:pt modelId="{B06BF167-E499-43C7-B982-424261472C65}">
      <dgm:prSet custT="1"/>
      <dgm:spPr/>
      <dgm:t>
        <a:bodyPr/>
        <a:lstStyle/>
        <a:p>
          <a:r>
            <a:rPr lang="ru-RU" sz="900" dirty="0" smtClean="0"/>
            <a:t>Учения физиократов</a:t>
          </a:r>
          <a:endParaRPr lang="ru-RU" sz="900" dirty="0"/>
        </a:p>
      </dgm:t>
    </dgm:pt>
    <dgm:pt modelId="{1B115293-18DE-4427-9028-A68A13D8DD8F}" type="parTrans" cxnId="{D578C23C-2A31-4DD5-B6D5-BF452E5ABF86}">
      <dgm:prSet custT="1"/>
      <dgm:spPr/>
      <dgm:t>
        <a:bodyPr/>
        <a:lstStyle/>
        <a:p>
          <a:endParaRPr lang="ru-RU" sz="900"/>
        </a:p>
      </dgm:t>
    </dgm:pt>
    <dgm:pt modelId="{B38CB7B7-A259-4FA9-BF72-E483A885025D}" type="sibTrans" cxnId="{D578C23C-2A31-4DD5-B6D5-BF452E5ABF86}">
      <dgm:prSet/>
      <dgm:spPr/>
      <dgm:t>
        <a:bodyPr/>
        <a:lstStyle/>
        <a:p>
          <a:endParaRPr lang="ru-RU"/>
        </a:p>
      </dgm:t>
    </dgm:pt>
    <dgm:pt modelId="{7995620C-ABE3-428B-8029-2BD09AAE9D67}">
      <dgm:prSet custT="1"/>
      <dgm:spPr/>
      <dgm:t>
        <a:bodyPr/>
        <a:lstStyle/>
        <a:p>
          <a:r>
            <a:rPr lang="ru-RU" sz="900" dirty="0" smtClean="0"/>
            <a:t>Учение </a:t>
          </a:r>
          <a:r>
            <a:rPr lang="ru-RU" sz="900" dirty="0" err="1" smtClean="0"/>
            <a:t>А.Смита</a:t>
          </a:r>
          <a:r>
            <a:rPr lang="ru-RU" sz="900" dirty="0" smtClean="0"/>
            <a:t> и </a:t>
          </a:r>
          <a:r>
            <a:rPr lang="ru-RU" sz="900" dirty="0" err="1" smtClean="0"/>
            <a:t>Д.Рикардо</a:t>
          </a:r>
          <a:endParaRPr lang="ru-RU" sz="900" dirty="0"/>
        </a:p>
      </dgm:t>
    </dgm:pt>
    <dgm:pt modelId="{E3E8DA3C-6957-459F-8070-F381B034357C}" type="parTrans" cxnId="{C490AFF2-4FE3-4C10-B973-2E08AA26D880}">
      <dgm:prSet custT="1"/>
      <dgm:spPr/>
      <dgm:t>
        <a:bodyPr/>
        <a:lstStyle/>
        <a:p>
          <a:endParaRPr lang="ru-RU" sz="900"/>
        </a:p>
      </dgm:t>
    </dgm:pt>
    <dgm:pt modelId="{FA59D708-B11E-4401-AE93-0B922895537E}" type="sibTrans" cxnId="{C490AFF2-4FE3-4C10-B973-2E08AA26D880}">
      <dgm:prSet/>
      <dgm:spPr/>
      <dgm:t>
        <a:bodyPr/>
        <a:lstStyle/>
        <a:p>
          <a:endParaRPr lang="ru-RU"/>
        </a:p>
      </dgm:t>
    </dgm:pt>
    <dgm:pt modelId="{970459CA-376F-4307-9AD9-A5EC4791425C}">
      <dgm:prSet custT="1"/>
      <dgm:spPr/>
      <dgm:t>
        <a:bodyPr/>
        <a:lstStyle/>
        <a:p>
          <a:r>
            <a:rPr lang="ru-RU" sz="900" dirty="0" smtClean="0"/>
            <a:t>Формирование основных направлений развития экономической теории</a:t>
          </a:r>
          <a:endParaRPr lang="ru-RU" sz="900" dirty="0"/>
        </a:p>
      </dgm:t>
    </dgm:pt>
    <dgm:pt modelId="{6BBEA39B-BDEE-4151-B3A1-8E9688C1D375}" type="parTrans" cxnId="{63EEB5BF-8E9F-41FA-BBBF-B5FF962FC9AD}">
      <dgm:prSet custT="1"/>
      <dgm:spPr/>
      <dgm:t>
        <a:bodyPr/>
        <a:lstStyle/>
        <a:p>
          <a:endParaRPr lang="ru-RU" sz="900"/>
        </a:p>
      </dgm:t>
    </dgm:pt>
    <dgm:pt modelId="{416519BB-DFDC-41DE-921E-6E5B90148104}" type="sibTrans" cxnId="{63EEB5BF-8E9F-41FA-BBBF-B5FF962FC9AD}">
      <dgm:prSet/>
      <dgm:spPr/>
      <dgm:t>
        <a:bodyPr/>
        <a:lstStyle/>
        <a:p>
          <a:endParaRPr lang="ru-RU"/>
        </a:p>
      </dgm:t>
    </dgm:pt>
    <dgm:pt modelId="{A15B1D6B-5B88-4154-A5B5-C9D4279F3FEB}">
      <dgm:prSet custT="1"/>
      <dgm:spPr/>
      <dgm:t>
        <a:bodyPr/>
        <a:lstStyle/>
        <a:p>
          <a:r>
            <a:rPr lang="ru-RU" sz="900" dirty="0" smtClean="0"/>
            <a:t>Социально-экономическая теория</a:t>
          </a:r>
          <a:endParaRPr lang="ru-RU" sz="900" dirty="0"/>
        </a:p>
      </dgm:t>
    </dgm:pt>
    <dgm:pt modelId="{712B2E9F-A6E1-4520-BD98-9A88DC447A59}" type="parTrans" cxnId="{BDEFEDD1-276E-4D25-9475-1F390D6D8908}">
      <dgm:prSet custT="1"/>
      <dgm:spPr/>
      <dgm:t>
        <a:bodyPr/>
        <a:lstStyle/>
        <a:p>
          <a:endParaRPr lang="ru-RU" sz="900"/>
        </a:p>
      </dgm:t>
    </dgm:pt>
    <dgm:pt modelId="{36E0AAAA-0D25-42A9-88D3-0DA5E8448902}" type="sibTrans" cxnId="{BDEFEDD1-276E-4D25-9475-1F390D6D8908}">
      <dgm:prSet/>
      <dgm:spPr/>
      <dgm:t>
        <a:bodyPr/>
        <a:lstStyle/>
        <a:p>
          <a:endParaRPr lang="ru-RU"/>
        </a:p>
      </dgm:t>
    </dgm:pt>
    <dgm:pt modelId="{C02ECE8D-3ED0-4388-9F92-31664A2F9E75}">
      <dgm:prSet custT="1"/>
      <dgm:spPr/>
      <dgm:t>
        <a:bodyPr/>
        <a:lstStyle/>
        <a:p>
          <a:r>
            <a:rPr lang="en-US" sz="900" dirty="0" smtClean="0"/>
            <a:t>Economics</a:t>
          </a:r>
          <a:endParaRPr lang="ru-RU" sz="900" dirty="0"/>
        </a:p>
      </dgm:t>
    </dgm:pt>
    <dgm:pt modelId="{F34874B5-AFB5-4DE2-8BEE-D0672497D923}" type="parTrans" cxnId="{91A29E43-623D-4DB8-8C80-8CADA94869FD}">
      <dgm:prSet custT="1"/>
      <dgm:spPr/>
      <dgm:t>
        <a:bodyPr/>
        <a:lstStyle/>
        <a:p>
          <a:endParaRPr lang="ru-RU" sz="900"/>
        </a:p>
      </dgm:t>
    </dgm:pt>
    <dgm:pt modelId="{9DC7E564-F0AE-459F-B61A-1AA7F6FEE77F}" type="sibTrans" cxnId="{91A29E43-623D-4DB8-8C80-8CADA94869FD}">
      <dgm:prSet/>
      <dgm:spPr/>
      <dgm:t>
        <a:bodyPr/>
        <a:lstStyle/>
        <a:p>
          <a:endParaRPr lang="ru-RU"/>
        </a:p>
      </dgm:t>
    </dgm:pt>
    <dgm:pt modelId="{7D88BD4A-5F93-4AAD-AF63-D1F58ADBB3B5}">
      <dgm:prSet custT="1"/>
      <dgm:spPr/>
      <dgm:t>
        <a:bodyPr/>
        <a:lstStyle/>
        <a:p>
          <a:r>
            <a:rPr lang="ru-RU" sz="900" dirty="0" smtClean="0"/>
            <a:t>Марксизм</a:t>
          </a:r>
          <a:endParaRPr lang="ru-RU" sz="900" dirty="0"/>
        </a:p>
      </dgm:t>
    </dgm:pt>
    <dgm:pt modelId="{02577B23-ECA7-4B4F-8BE6-86F118108F6E}" type="parTrans" cxnId="{85BFB3A3-776C-4798-80DC-D99C8B3D0C3A}">
      <dgm:prSet custT="1"/>
      <dgm:spPr/>
      <dgm:t>
        <a:bodyPr/>
        <a:lstStyle/>
        <a:p>
          <a:endParaRPr lang="ru-RU" sz="900"/>
        </a:p>
      </dgm:t>
    </dgm:pt>
    <dgm:pt modelId="{16A7F8E9-F55E-4FFD-A428-5955037FF471}" type="sibTrans" cxnId="{85BFB3A3-776C-4798-80DC-D99C8B3D0C3A}">
      <dgm:prSet/>
      <dgm:spPr/>
      <dgm:t>
        <a:bodyPr/>
        <a:lstStyle/>
        <a:p>
          <a:endParaRPr lang="ru-RU"/>
        </a:p>
      </dgm:t>
    </dgm:pt>
    <dgm:pt modelId="{6E24B9A8-9B8F-4835-8EA0-C1F10270DC06}">
      <dgm:prSet custT="1"/>
      <dgm:spPr/>
      <dgm:t>
        <a:bodyPr/>
        <a:lstStyle/>
        <a:p>
          <a:r>
            <a:rPr lang="ru-RU" sz="900" dirty="0" smtClean="0"/>
            <a:t>Историческая школа</a:t>
          </a:r>
          <a:endParaRPr lang="ru-RU" sz="900" dirty="0"/>
        </a:p>
      </dgm:t>
    </dgm:pt>
    <dgm:pt modelId="{CADA3E97-0273-4554-98C7-DCC5FF2231A0}" type="parTrans" cxnId="{BB53CF35-1AB9-4528-B38F-8C2D9A00462A}">
      <dgm:prSet custT="1"/>
      <dgm:spPr/>
      <dgm:t>
        <a:bodyPr/>
        <a:lstStyle/>
        <a:p>
          <a:endParaRPr lang="ru-RU" sz="900"/>
        </a:p>
      </dgm:t>
    </dgm:pt>
    <dgm:pt modelId="{2C9286ED-1F32-4BF9-923B-F4FF6B1183F0}" type="sibTrans" cxnId="{BB53CF35-1AB9-4528-B38F-8C2D9A00462A}">
      <dgm:prSet/>
      <dgm:spPr/>
      <dgm:t>
        <a:bodyPr/>
        <a:lstStyle/>
        <a:p>
          <a:endParaRPr lang="ru-RU"/>
        </a:p>
      </dgm:t>
    </dgm:pt>
    <dgm:pt modelId="{FB29D2DF-57D9-4E3A-A008-B68D08603292}">
      <dgm:prSet custT="1"/>
      <dgm:spPr/>
      <dgm:t>
        <a:bodyPr/>
        <a:lstStyle/>
        <a:p>
          <a:r>
            <a:rPr lang="ru-RU" sz="900" dirty="0" smtClean="0"/>
            <a:t>Новая историческая школа</a:t>
          </a:r>
          <a:endParaRPr lang="ru-RU" sz="900" dirty="0"/>
        </a:p>
      </dgm:t>
    </dgm:pt>
    <dgm:pt modelId="{4E2027A7-C7FD-4B7B-B603-7CCF493B44EB}" type="parTrans" cxnId="{D531740A-70A2-4684-BE42-1C7951A5FE4A}">
      <dgm:prSet custT="1"/>
      <dgm:spPr/>
      <dgm:t>
        <a:bodyPr/>
        <a:lstStyle/>
        <a:p>
          <a:endParaRPr lang="ru-RU" sz="900"/>
        </a:p>
      </dgm:t>
    </dgm:pt>
    <dgm:pt modelId="{17091E09-1117-4C81-86B0-295E26A517EE}" type="sibTrans" cxnId="{D531740A-70A2-4684-BE42-1C7951A5FE4A}">
      <dgm:prSet/>
      <dgm:spPr/>
      <dgm:t>
        <a:bodyPr/>
        <a:lstStyle/>
        <a:p>
          <a:endParaRPr lang="ru-RU"/>
        </a:p>
      </dgm:t>
    </dgm:pt>
    <dgm:pt modelId="{81523709-EE44-4DEE-8247-9FE38E88AB82}">
      <dgm:prSet custT="1"/>
      <dgm:spPr/>
      <dgm:t>
        <a:bodyPr/>
        <a:lstStyle/>
        <a:p>
          <a:r>
            <a:rPr lang="ru-RU" sz="900" dirty="0" smtClean="0"/>
            <a:t>Германская социальная школа</a:t>
          </a:r>
          <a:endParaRPr lang="ru-RU" sz="900" dirty="0"/>
        </a:p>
      </dgm:t>
    </dgm:pt>
    <dgm:pt modelId="{C98663C3-B88B-49FC-87B6-A71F21B4DB42}" type="parTrans" cxnId="{C378869D-71A7-4258-A0CC-B415898C7D1A}">
      <dgm:prSet custT="1"/>
      <dgm:spPr/>
      <dgm:t>
        <a:bodyPr/>
        <a:lstStyle/>
        <a:p>
          <a:endParaRPr lang="ru-RU" sz="900"/>
        </a:p>
      </dgm:t>
    </dgm:pt>
    <dgm:pt modelId="{3C74E867-E3E7-48E8-9A69-A05095B5CD5B}" type="sibTrans" cxnId="{C378869D-71A7-4258-A0CC-B415898C7D1A}">
      <dgm:prSet/>
      <dgm:spPr/>
      <dgm:t>
        <a:bodyPr/>
        <a:lstStyle/>
        <a:p>
          <a:endParaRPr lang="ru-RU"/>
        </a:p>
      </dgm:t>
    </dgm:pt>
    <dgm:pt modelId="{70F03480-CB90-422A-B68B-E06443AB2ED2}">
      <dgm:prSet custT="1"/>
      <dgm:spPr/>
      <dgm:t>
        <a:bodyPr/>
        <a:lstStyle/>
        <a:p>
          <a:r>
            <a:rPr lang="ru-RU" sz="900" dirty="0" smtClean="0"/>
            <a:t>Социал-демократические и </a:t>
          </a:r>
          <a:r>
            <a:rPr lang="ru-RU" sz="900" dirty="0" err="1" smtClean="0"/>
            <a:t>интитуциональные</a:t>
          </a:r>
          <a:r>
            <a:rPr lang="ru-RU" sz="900" dirty="0" smtClean="0"/>
            <a:t> теории</a:t>
          </a:r>
          <a:endParaRPr lang="ru-RU" sz="900" dirty="0"/>
        </a:p>
      </dgm:t>
    </dgm:pt>
    <dgm:pt modelId="{5E1B0BC6-3DDF-4489-9120-CAF5788C0172}" type="parTrans" cxnId="{2C4CA22B-B246-4BAD-ADAE-51AF25CD0415}">
      <dgm:prSet custT="1"/>
      <dgm:spPr/>
      <dgm:t>
        <a:bodyPr/>
        <a:lstStyle/>
        <a:p>
          <a:endParaRPr lang="ru-RU" sz="900"/>
        </a:p>
      </dgm:t>
    </dgm:pt>
    <dgm:pt modelId="{CBC14F39-56DB-473B-9912-7144460C83A3}" type="sibTrans" cxnId="{2C4CA22B-B246-4BAD-ADAE-51AF25CD0415}">
      <dgm:prSet/>
      <dgm:spPr/>
      <dgm:t>
        <a:bodyPr/>
        <a:lstStyle/>
        <a:p>
          <a:endParaRPr lang="ru-RU"/>
        </a:p>
      </dgm:t>
    </dgm:pt>
    <dgm:pt modelId="{E99F133F-3673-47C6-B215-0D234EDFB6B7}">
      <dgm:prSet custT="1"/>
      <dgm:spPr/>
      <dgm:t>
        <a:bodyPr/>
        <a:lstStyle/>
        <a:p>
          <a:r>
            <a:rPr lang="ru-RU" sz="900" dirty="0" smtClean="0"/>
            <a:t>Маржинализм и математическое направление</a:t>
          </a:r>
          <a:endParaRPr lang="ru-RU" sz="900" dirty="0"/>
        </a:p>
      </dgm:t>
    </dgm:pt>
    <dgm:pt modelId="{1B131FC8-D0A2-4D6F-85F3-3A92E20E7A8E}" type="parTrans" cxnId="{DAC1DE26-F469-4015-A5C7-ECC68C55C607}">
      <dgm:prSet custT="1"/>
      <dgm:spPr/>
      <dgm:t>
        <a:bodyPr/>
        <a:lstStyle/>
        <a:p>
          <a:endParaRPr lang="ru-RU" sz="900"/>
        </a:p>
      </dgm:t>
    </dgm:pt>
    <dgm:pt modelId="{0539D783-F577-4157-8A7E-E4D0E35AB77C}" type="sibTrans" cxnId="{DAC1DE26-F469-4015-A5C7-ECC68C55C607}">
      <dgm:prSet/>
      <dgm:spPr/>
      <dgm:t>
        <a:bodyPr/>
        <a:lstStyle/>
        <a:p>
          <a:endParaRPr lang="ru-RU"/>
        </a:p>
      </dgm:t>
    </dgm:pt>
    <dgm:pt modelId="{373583F5-D76E-47D5-8B97-03C22ED34897}">
      <dgm:prSet custT="1"/>
      <dgm:spPr/>
      <dgm:t>
        <a:bodyPr/>
        <a:lstStyle/>
        <a:p>
          <a:r>
            <a:rPr lang="ru-RU" sz="900" dirty="0" smtClean="0"/>
            <a:t>Неоклассика </a:t>
          </a:r>
          <a:r>
            <a:rPr lang="ru-RU" sz="900" dirty="0" err="1" smtClean="0"/>
            <a:t>А.Маршалла</a:t>
          </a:r>
          <a:endParaRPr lang="ru-RU" sz="900" dirty="0"/>
        </a:p>
      </dgm:t>
    </dgm:pt>
    <dgm:pt modelId="{314325CD-0A7F-44B8-A9A0-E6D6FD4C06A0}" type="parTrans" cxnId="{3B6A2340-C4B6-4371-B873-141A0A31FC4B}">
      <dgm:prSet custT="1"/>
      <dgm:spPr/>
      <dgm:t>
        <a:bodyPr/>
        <a:lstStyle/>
        <a:p>
          <a:endParaRPr lang="ru-RU" sz="900"/>
        </a:p>
      </dgm:t>
    </dgm:pt>
    <dgm:pt modelId="{D8A3003F-3FEF-413D-8163-12918F342422}" type="sibTrans" cxnId="{3B6A2340-C4B6-4371-B873-141A0A31FC4B}">
      <dgm:prSet/>
      <dgm:spPr/>
      <dgm:t>
        <a:bodyPr/>
        <a:lstStyle/>
        <a:p>
          <a:endParaRPr lang="ru-RU"/>
        </a:p>
      </dgm:t>
    </dgm:pt>
    <dgm:pt modelId="{5CDD038A-74B8-49A1-B93D-C883DEC72ADE}">
      <dgm:prSet custT="1"/>
      <dgm:spPr/>
      <dgm:t>
        <a:bodyPr/>
        <a:lstStyle/>
        <a:p>
          <a:r>
            <a:rPr lang="ru-RU" sz="900" dirty="0" err="1" smtClean="0"/>
            <a:t>Кейсианство</a:t>
          </a:r>
          <a:r>
            <a:rPr lang="ru-RU" sz="900" dirty="0" smtClean="0"/>
            <a:t> и </a:t>
          </a:r>
          <a:r>
            <a:rPr lang="ru-RU" sz="900" dirty="0" err="1" smtClean="0"/>
            <a:t>неокейсианство</a:t>
          </a:r>
          <a:endParaRPr lang="ru-RU" sz="900" dirty="0"/>
        </a:p>
      </dgm:t>
    </dgm:pt>
    <dgm:pt modelId="{97150204-7054-406B-9D42-E79D52C00241}" type="parTrans" cxnId="{AA9DA401-D419-41E7-B9C5-EE6CD0533BD0}">
      <dgm:prSet custT="1"/>
      <dgm:spPr/>
      <dgm:t>
        <a:bodyPr/>
        <a:lstStyle/>
        <a:p>
          <a:endParaRPr lang="ru-RU" sz="900"/>
        </a:p>
      </dgm:t>
    </dgm:pt>
    <dgm:pt modelId="{93EA883B-810C-4559-BDE6-8293332389FD}" type="sibTrans" cxnId="{AA9DA401-D419-41E7-B9C5-EE6CD0533BD0}">
      <dgm:prSet/>
      <dgm:spPr/>
      <dgm:t>
        <a:bodyPr/>
        <a:lstStyle/>
        <a:p>
          <a:endParaRPr lang="ru-RU"/>
        </a:p>
      </dgm:t>
    </dgm:pt>
    <dgm:pt modelId="{A6855655-BF40-41F7-B38C-24A2CAD3B5EF}">
      <dgm:prSet custT="1"/>
      <dgm:spPr/>
      <dgm:t>
        <a:bodyPr/>
        <a:lstStyle/>
        <a:p>
          <a:r>
            <a:rPr lang="ru-RU" sz="900" dirty="0" smtClean="0"/>
            <a:t>Современный </a:t>
          </a:r>
          <a:r>
            <a:rPr lang="ru-RU" sz="900" dirty="0" err="1" smtClean="0"/>
            <a:t>либерализми</a:t>
          </a:r>
          <a:r>
            <a:rPr lang="ru-RU" sz="900" dirty="0" smtClean="0"/>
            <a:t> институциональные теории </a:t>
          </a:r>
          <a:endParaRPr lang="ru-RU" sz="900" dirty="0"/>
        </a:p>
      </dgm:t>
    </dgm:pt>
    <dgm:pt modelId="{9F0E6A26-D753-427D-BC2E-87BD604814E9}" type="parTrans" cxnId="{1B5F62DF-2352-4BBE-A4B8-1D300ABDC9F5}">
      <dgm:prSet custT="1"/>
      <dgm:spPr/>
      <dgm:t>
        <a:bodyPr/>
        <a:lstStyle/>
        <a:p>
          <a:endParaRPr lang="ru-RU" sz="900"/>
        </a:p>
      </dgm:t>
    </dgm:pt>
    <dgm:pt modelId="{18025774-8959-44BE-9DB8-5A941DB0FA21}" type="sibTrans" cxnId="{1B5F62DF-2352-4BBE-A4B8-1D300ABDC9F5}">
      <dgm:prSet/>
      <dgm:spPr/>
      <dgm:t>
        <a:bodyPr/>
        <a:lstStyle/>
        <a:p>
          <a:endParaRPr lang="ru-RU"/>
        </a:p>
      </dgm:t>
    </dgm:pt>
    <dgm:pt modelId="{07ADD5E8-E4F6-482D-9F4B-D24C63184215}">
      <dgm:prSet custT="1"/>
      <dgm:spPr/>
      <dgm:t>
        <a:bodyPr/>
        <a:lstStyle/>
        <a:p>
          <a:r>
            <a:rPr lang="ru-RU" sz="900" dirty="0" smtClean="0"/>
            <a:t>Экономическая теория как наука о наиболее общих законах развития экономики и системы экономических отношений</a:t>
          </a:r>
          <a:endParaRPr lang="ru-RU" sz="900" dirty="0"/>
        </a:p>
      </dgm:t>
    </dgm:pt>
    <dgm:pt modelId="{64F4E95A-694F-4F78-8938-E0D74D87A104}" type="parTrans" cxnId="{B7CCA72F-86AB-485A-8FD2-89DE8B534331}">
      <dgm:prSet custT="1"/>
      <dgm:spPr/>
      <dgm:t>
        <a:bodyPr/>
        <a:lstStyle/>
        <a:p>
          <a:endParaRPr lang="ru-RU" sz="900"/>
        </a:p>
      </dgm:t>
    </dgm:pt>
    <dgm:pt modelId="{B083B48B-CBB7-43D4-850C-48C3F7D7D97D}" type="sibTrans" cxnId="{B7CCA72F-86AB-485A-8FD2-89DE8B534331}">
      <dgm:prSet/>
      <dgm:spPr/>
      <dgm:t>
        <a:bodyPr/>
        <a:lstStyle/>
        <a:p>
          <a:endParaRPr lang="ru-RU"/>
        </a:p>
      </dgm:t>
    </dgm:pt>
    <dgm:pt modelId="{FD1B18EA-275B-4F51-8C5B-EAD6201108A4}" type="pres">
      <dgm:prSet presAssocID="{FBAD43D0-CEF2-4DE8-9E05-4F92FB73245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1A3EA3C-9DA5-4732-8DBF-A9A4065493F4}" type="pres">
      <dgm:prSet presAssocID="{FBAD43D0-CEF2-4DE8-9E05-4F92FB732458}" presName="hierFlow" presStyleCnt="0"/>
      <dgm:spPr/>
      <dgm:t>
        <a:bodyPr/>
        <a:lstStyle/>
        <a:p>
          <a:endParaRPr lang="ru-RU"/>
        </a:p>
      </dgm:t>
    </dgm:pt>
    <dgm:pt modelId="{B0CDEB41-CBB3-490C-9A37-39F7BA7406C9}" type="pres">
      <dgm:prSet presAssocID="{FBAD43D0-CEF2-4DE8-9E05-4F92FB732458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580A7F13-3318-45F8-ABAE-392E1EC968E8}" type="pres">
      <dgm:prSet presAssocID="{F51E4C8F-8A9E-4D29-9BA6-CFAD532D1B78}" presName="Name17" presStyleCnt="0"/>
      <dgm:spPr/>
      <dgm:t>
        <a:bodyPr/>
        <a:lstStyle/>
        <a:p>
          <a:endParaRPr lang="ru-RU"/>
        </a:p>
      </dgm:t>
    </dgm:pt>
    <dgm:pt modelId="{C2C41539-E25D-46E6-8DEC-4EE5757FEA0E}" type="pres">
      <dgm:prSet presAssocID="{F51E4C8F-8A9E-4D29-9BA6-CFAD532D1B78}" presName="level1Shape" presStyleLbl="node0" presStyleIdx="0" presStyleCnt="1" custScaleX="110000" custScaleY="16006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CB4AEB9-6660-47EC-BE5D-211DB79C9488}" type="pres">
      <dgm:prSet presAssocID="{F51E4C8F-8A9E-4D29-9BA6-CFAD532D1B78}" presName="hierChild2" presStyleCnt="0"/>
      <dgm:spPr/>
      <dgm:t>
        <a:bodyPr/>
        <a:lstStyle/>
        <a:p>
          <a:endParaRPr lang="ru-RU"/>
        </a:p>
      </dgm:t>
    </dgm:pt>
    <dgm:pt modelId="{3B8F9E63-19BB-48A0-A31D-01839F7537F9}" type="pres">
      <dgm:prSet presAssocID="{42B7B0AC-A027-496F-907A-AB151E4969B4}" presName="Name25" presStyleLbl="parChTrans1D2" presStyleIdx="0" presStyleCnt="1"/>
      <dgm:spPr/>
      <dgm:t>
        <a:bodyPr/>
        <a:lstStyle/>
        <a:p>
          <a:endParaRPr lang="ru-RU"/>
        </a:p>
      </dgm:t>
    </dgm:pt>
    <dgm:pt modelId="{D852DE0A-2A71-4470-BAA6-67EFB8FA2140}" type="pres">
      <dgm:prSet presAssocID="{42B7B0AC-A027-496F-907A-AB151E4969B4}" presName="connTx" presStyleLbl="parChTrans1D2" presStyleIdx="0" presStyleCnt="1"/>
      <dgm:spPr/>
      <dgm:t>
        <a:bodyPr/>
        <a:lstStyle/>
        <a:p>
          <a:endParaRPr lang="ru-RU"/>
        </a:p>
      </dgm:t>
    </dgm:pt>
    <dgm:pt modelId="{34710243-38CF-4085-AFC3-BC24014CCDA4}" type="pres">
      <dgm:prSet presAssocID="{61A96AD3-2406-495F-8DC0-B28BAAF275D4}" presName="Name30" presStyleCnt="0"/>
      <dgm:spPr/>
      <dgm:t>
        <a:bodyPr/>
        <a:lstStyle/>
        <a:p>
          <a:endParaRPr lang="ru-RU"/>
        </a:p>
      </dgm:t>
    </dgm:pt>
    <dgm:pt modelId="{91B5D89E-F49B-4D89-9AF1-C0D58FE4D20D}" type="pres">
      <dgm:prSet presAssocID="{61A96AD3-2406-495F-8DC0-B28BAAF275D4}" presName="level2Shape" presStyleLbl="node2" presStyleIdx="0" presStyleCnt="1" custScaleX="110000" custScaleY="110000"/>
      <dgm:spPr/>
      <dgm:t>
        <a:bodyPr/>
        <a:lstStyle/>
        <a:p>
          <a:endParaRPr lang="ru-RU"/>
        </a:p>
      </dgm:t>
    </dgm:pt>
    <dgm:pt modelId="{3A51DA8A-C5F0-4BC3-8897-22AA00F9944E}" type="pres">
      <dgm:prSet presAssocID="{61A96AD3-2406-495F-8DC0-B28BAAF275D4}" presName="hierChild3" presStyleCnt="0"/>
      <dgm:spPr/>
      <dgm:t>
        <a:bodyPr/>
        <a:lstStyle/>
        <a:p>
          <a:endParaRPr lang="ru-RU"/>
        </a:p>
      </dgm:t>
    </dgm:pt>
    <dgm:pt modelId="{6A98DF23-66B8-467F-80F6-3BBDEA64891F}" type="pres">
      <dgm:prSet presAssocID="{F0C39B25-BA04-4FF8-8E44-85B30251BB7E}" presName="Name25" presStyleLbl="parChTrans1D3" presStyleIdx="0" presStyleCnt="2"/>
      <dgm:spPr/>
      <dgm:t>
        <a:bodyPr/>
        <a:lstStyle/>
        <a:p>
          <a:endParaRPr lang="ru-RU"/>
        </a:p>
      </dgm:t>
    </dgm:pt>
    <dgm:pt modelId="{390BC687-3F66-499F-B77D-1B646408D70F}" type="pres">
      <dgm:prSet presAssocID="{F0C39B25-BA04-4FF8-8E44-85B30251BB7E}" presName="connTx" presStyleLbl="parChTrans1D3" presStyleIdx="0" presStyleCnt="2"/>
      <dgm:spPr/>
      <dgm:t>
        <a:bodyPr/>
        <a:lstStyle/>
        <a:p>
          <a:endParaRPr lang="ru-RU"/>
        </a:p>
      </dgm:t>
    </dgm:pt>
    <dgm:pt modelId="{C1F1F40B-F57D-46C2-8ACF-F661A9D9ADFD}" type="pres">
      <dgm:prSet presAssocID="{251AE5E4-BA87-4B5F-ACFC-3BA054148F6F}" presName="Name30" presStyleCnt="0"/>
      <dgm:spPr/>
      <dgm:t>
        <a:bodyPr/>
        <a:lstStyle/>
        <a:p>
          <a:endParaRPr lang="ru-RU"/>
        </a:p>
      </dgm:t>
    </dgm:pt>
    <dgm:pt modelId="{AB72948C-F988-4CD2-86CA-64CCCE7BC7BA}" type="pres">
      <dgm:prSet presAssocID="{251AE5E4-BA87-4B5F-ACFC-3BA054148F6F}" presName="level2Shape" presStyleLbl="node3" presStyleIdx="0" presStyleCnt="2" custScaleX="110000" custScaleY="205930"/>
      <dgm:spPr/>
      <dgm:t>
        <a:bodyPr/>
        <a:lstStyle/>
        <a:p>
          <a:endParaRPr lang="ru-RU"/>
        </a:p>
      </dgm:t>
    </dgm:pt>
    <dgm:pt modelId="{6C6F6636-7BFE-401A-85B0-A81E2B5EA952}" type="pres">
      <dgm:prSet presAssocID="{251AE5E4-BA87-4B5F-ACFC-3BA054148F6F}" presName="hierChild3" presStyleCnt="0"/>
      <dgm:spPr/>
      <dgm:t>
        <a:bodyPr/>
        <a:lstStyle/>
        <a:p>
          <a:endParaRPr lang="ru-RU"/>
        </a:p>
      </dgm:t>
    </dgm:pt>
    <dgm:pt modelId="{F741F4CD-0337-4FF2-B503-68F42CA19700}" type="pres">
      <dgm:prSet presAssocID="{A7119797-2A80-469B-A467-CCC80A53B439}" presName="Name25" presStyleLbl="parChTrans1D3" presStyleIdx="1" presStyleCnt="2"/>
      <dgm:spPr/>
      <dgm:t>
        <a:bodyPr/>
        <a:lstStyle/>
        <a:p>
          <a:endParaRPr lang="ru-RU"/>
        </a:p>
      </dgm:t>
    </dgm:pt>
    <dgm:pt modelId="{AED5B303-8E24-41C6-8C24-6A4BB0BCD2CD}" type="pres">
      <dgm:prSet presAssocID="{A7119797-2A80-469B-A467-CCC80A53B439}" presName="connTx" presStyleLbl="parChTrans1D3" presStyleIdx="1" presStyleCnt="2"/>
      <dgm:spPr/>
      <dgm:t>
        <a:bodyPr/>
        <a:lstStyle/>
        <a:p>
          <a:endParaRPr lang="ru-RU"/>
        </a:p>
      </dgm:t>
    </dgm:pt>
    <dgm:pt modelId="{0D22A077-6F19-4AE2-9A52-941DF5C80597}" type="pres">
      <dgm:prSet presAssocID="{D6C55135-7E21-48A2-808A-90DF4EB57B33}" presName="Name30" presStyleCnt="0"/>
      <dgm:spPr/>
      <dgm:t>
        <a:bodyPr/>
        <a:lstStyle/>
        <a:p>
          <a:endParaRPr lang="ru-RU"/>
        </a:p>
      </dgm:t>
    </dgm:pt>
    <dgm:pt modelId="{EC1C6246-A4EB-41A5-B691-7AF6FD4ED075}" type="pres">
      <dgm:prSet presAssocID="{D6C55135-7E21-48A2-808A-90DF4EB57B33}" presName="level2Shape" presStyleLbl="node3" presStyleIdx="1" presStyleCnt="2" custScaleX="110000" custScaleY="110000"/>
      <dgm:spPr/>
      <dgm:t>
        <a:bodyPr/>
        <a:lstStyle/>
        <a:p>
          <a:endParaRPr lang="ru-RU"/>
        </a:p>
      </dgm:t>
    </dgm:pt>
    <dgm:pt modelId="{69161AB3-2935-44BF-A75C-6DDDE0785BFC}" type="pres">
      <dgm:prSet presAssocID="{D6C55135-7E21-48A2-808A-90DF4EB57B33}" presName="hierChild3" presStyleCnt="0"/>
      <dgm:spPr/>
      <dgm:t>
        <a:bodyPr/>
        <a:lstStyle/>
        <a:p>
          <a:endParaRPr lang="ru-RU"/>
        </a:p>
      </dgm:t>
    </dgm:pt>
    <dgm:pt modelId="{A3D7393B-CBAA-4EB2-91F2-E2E10B192FA8}" type="pres">
      <dgm:prSet presAssocID="{AB4A7C5F-5865-40BF-B4F5-3E7A7BE689A9}" presName="Name25" presStyleLbl="parChTrans1D4" presStyleIdx="0" presStyleCnt="16"/>
      <dgm:spPr/>
      <dgm:t>
        <a:bodyPr/>
        <a:lstStyle/>
        <a:p>
          <a:endParaRPr lang="ru-RU"/>
        </a:p>
      </dgm:t>
    </dgm:pt>
    <dgm:pt modelId="{9EE82C16-96C2-45D4-ABF2-EDFCA9B6B2EE}" type="pres">
      <dgm:prSet presAssocID="{AB4A7C5F-5865-40BF-B4F5-3E7A7BE689A9}" presName="connTx" presStyleLbl="parChTrans1D4" presStyleIdx="0" presStyleCnt="16"/>
      <dgm:spPr/>
      <dgm:t>
        <a:bodyPr/>
        <a:lstStyle/>
        <a:p>
          <a:endParaRPr lang="ru-RU"/>
        </a:p>
      </dgm:t>
    </dgm:pt>
    <dgm:pt modelId="{D6AC5AEB-7831-487B-9F28-CA1A5DD8EC2D}" type="pres">
      <dgm:prSet presAssocID="{47EB38D7-351C-477D-9309-4092DE028C1E}" presName="Name30" presStyleCnt="0"/>
      <dgm:spPr/>
      <dgm:t>
        <a:bodyPr/>
        <a:lstStyle/>
        <a:p>
          <a:endParaRPr lang="ru-RU"/>
        </a:p>
      </dgm:t>
    </dgm:pt>
    <dgm:pt modelId="{CF307E68-A457-48E3-9331-B3FD59154367}" type="pres">
      <dgm:prSet presAssocID="{47EB38D7-351C-477D-9309-4092DE028C1E}" presName="level2Shape" presStyleLbl="node4" presStyleIdx="0" presStyleCnt="16" custScaleX="110000" custScaleY="110000"/>
      <dgm:spPr/>
      <dgm:t>
        <a:bodyPr/>
        <a:lstStyle/>
        <a:p>
          <a:endParaRPr lang="ru-RU"/>
        </a:p>
      </dgm:t>
    </dgm:pt>
    <dgm:pt modelId="{AB6D4216-BAEC-4D3E-9926-ACDFB46A47FF}" type="pres">
      <dgm:prSet presAssocID="{47EB38D7-351C-477D-9309-4092DE028C1E}" presName="hierChild3" presStyleCnt="0"/>
      <dgm:spPr/>
      <dgm:t>
        <a:bodyPr/>
        <a:lstStyle/>
        <a:p>
          <a:endParaRPr lang="ru-RU"/>
        </a:p>
      </dgm:t>
    </dgm:pt>
    <dgm:pt modelId="{66C33AC2-E066-4014-9A35-670D34A9052C}" type="pres">
      <dgm:prSet presAssocID="{1B115293-18DE-4427-9028-A68A13D8DD8F}" presName="Name25" presStyleLbl="parChTrans1D4" presStyleIdx="1" presStyleCnt="16"/>
      <dgm:spPr/>
      <dgm:t>
        <a:bodyPr/>
        <a:lstStyle/>
        <a:p>
          <a:endParaRPr lang="ru-RU"/>
        </a:p>
      </dgm:t>
    </dgm:pt>
    <dgm:pt modelId="{D21C8930-5CA7-4775-9AD7-CF2D5E38B8C7}" type="pres">
      <dgm:prSet presAssocID="{1B115293-18DE-4427-9028-A68A13D8DD8F}" presName="connTx" presStyleLbl="parChTrans1D4" presStyleIdx="1" presStyleCnt="16"/>
      <dgm:spPr/>
      <dgm:t>
        <a:bodyPr/>
        <a:lstStyle/>
        <a:p>
          <a:endParaRPr lang="ru-RU"/>
        </a:p>
      </dgm:t>
    </dgm:pt>
    <dgm:pt modelId="{EE7EAD81-5D50-4DA7-BD6D-7E08D310C13F}" type="pres">
      <dgm:prSet presAssocID="{B06BF167-E499-43C7-B982-424261472C65}" presName="Name30" presStyleCnt="0"/>
      <dgm:spPr/>
      <dgm:t>
        <a:bodyPr/>
        <a:lstStyle/>
        <a:p>
          <a:endParaRPr lang="ru-RU"/>
        </a:p>
      </dgm:t>
    </dgm:pt>
    <dgm:pt modelId="{382E4A37-0F16-4073-BE6D-DD1AEAE4BAB2}" type="pres">
      <dgm:prSet presAssocID="{B06BF167-E499-43C7-B982-424261472C65}" presName="level2Shape" presStyleLbl="node4" presStyleIdx="1" presStyleCnt="16" custScaleX="110000" custScaleY="110000"/>
      <dgm:spPr/>
      <dgm:t>
        <a:bodyPr/>
        <a:lstStyle/>
        <a:p>
          <a:endParaRPr lang="ru-RU"/>
        </a:p>
      </dgm:t>
    </dgm:pt>
    <dgm:pt modelId="{CF2B8B6C-47B0-4B62-8A9A-67CAD953FEFF}" type="pres">
      <dgm:prSet presAssocID="{B06BF167-E499-43C7-B982-424261472C65}" presName="hierChild3" presStyleCnt="0"/>
      <dgm:spPr/>
      <dgm:t>
        <a:bodyPr/>
        <a:lstStyle/>
        <a:p>
          <a:endParaRPr lang="ru-RU"/>
        </a:p>
      </dgm:t>
    </dgm:pt>
    <dgm:pt modelId="{688B6298-590E-425B-A3CE-0D4672055CDF}" type="pres">
      <dgm:prSet presAssocID="{E3E8DA3C-6957-459F-8070-F381B034357C}" presName="Name25" presStyleLbl="parChTrans1D4" presStyleIdx="2" presStyleCnt="16"/>
      <dgm:spPr/>
      <dgm:t>
        <a:bodyPr/>
        <a:lstStyle/>
        <a:p>
          <a:endParaRPr lang="ru-RU"/>
        </a:p>
      </dgm:t>
    </dgm:pt>
    <dgm:pt modelId="{556EF513-2B02-4019-93F9-80C040D2033C}" type="pres">
      <dgm:prSet presAssocID="{E3E8DA3C-6957-459F-8070-F381B034357C}" presName="connTx" presStyleLbl="parChTrans1D4" presStyleIdx="2" presStyleCnt="16"/>
      <dgm:spPr/>
      <dgm:t>
        <a:bodyPr/>
        <a:lstStyle/>
        <a:p>
          <a:endParaRPr lang="ru-RU"/>
        </a:p>
      </dgm:t>
    </dgm:pt>
    <dgm:pt modelId="{30861DDE-F0FF-4809-966D-E5B616EB275C}" type="pres">
      <dgm:prSet presAssocID="{7995620C-ABE3-428B-8029-2BD09AAE9D67}" presName="Name30" presStyleCnt="0"/>
      <dgm:spPr/>
      <dgm:t>
        <a:bodyPr/>
        <a:lstStyle/>
        <a:p>
          <a:endParaRPr lang="ru-RU"/>
        </a:p>
      </dgm:t>
    </dgm:pt>
    <dgm:pt modelId="{40BC8B83-435E-4675-9AFF-33ABA12BBB5E}" type="pres">
      <dgm:prSet presAssocID="{7995620C-ABE3-428B-8029-2BD09AAE9D67}" presName="level2Shape" presStyleLbl="node4" presStyleIdx="2" presStyleCnt="16" custScaleX="110000" custScaleY="110000"/>
      <dgm:spPr/>
      <dgm:t>
        <a:bodyPr/>
        <a:lstStyle/>
        <a:p>
          <a:endParaRPr lang="ru-RU"/>
        </a:p>
      </dgm:t>
    </dgm:pt>
    <dgm:pt modelId="{1BB11946-763E-4160-8F19-1E182C3F2D41}" type="pres">
      <dgm:prSet presAssocID="{7995620C-ABE3-428B-8029-2BD09AAE9D67}" presName="hierChild3" presStyleCnt="0"/>
      <dgm:spPr/>
      <dgm:t>
        <a:bodyPr/>
        <a:lstStyle/>
        <a:p>
          <a:endParaRPr lang="ru-RU"/>
        </a:p>
      </dgm:t>
    </dgm:pt>
    <dgm:pt modelId="{77ACC7A1-6049-4731-8D03-BEF30337878F}" type="pres">
      <dgm:prSet presAssocID="{6BBEA39B-BDEE-4151-B3A1-8E9688C1D375}" presName="Name25" presStyleLbl="parChTrans1D4" presStyleIdx="3" presStyleCnt="16"/>
      <dgm:spPr/>
      <dgm:t>
        <a:bodyPr/>
        <a:lstStyle/>
        <a:p>
          <a:endParaRPr lang="ru-RU"/>
        </a:p>
      </dgm:t>
    </dgm:pt>
    <dgm:pt modelId="{D3C36CF6-1021-4A52-A251-44D0365A3781}" type="pres">
      <dgm:prSet presAssocID="{6BBEA39B-BDEE-4151-B3A1-8E9688C1D375}" presName="connTx" presStyleLbl="parChTrans1D4" presStyleIdx="3" presStyleCnt="16"/>
      <dgm:spPr/>
      <dgm:t>
        <a:bodyPr/>
        <a:lstStyle/>
        <a:p>
          <a:endParaRPr lang="ru-RU"/>
        </a:p>
      </dgm:t>
    </dgm:pt>
    <dgm:pt modelId="{1EED1903-01FA-4534-90B2-DB7BB16C63C3}" type="pres">
      <dgm:prSet presAssocID="{970459CA-376F-4307-9AD9-A5EC4791425C}" presName="Name30" presStyleCnt="0"/>
      <dgm:spPr/>
      <dgm:t>
        <a:bodyPr/>
        <a:lstStyle/>
        <a:p>
          <a:endParaRPr lang="ru-RU"/>
        </a:p>
      </dgm:t>
    </dgm:pt>
    <dgm:pt modelId="{E239AB4E-1445-41D8-BA77-67D9EFFE636C}" type="pres">
      <dgm:prSet presAssocID="{970459CA-376F-4307-9AD9-A5EC4791425C}" presName="level2Shape" presStyleLbl="node4" presStyleIdx="3" presStyleCnt="16" custScaleX="110000" custScaleY="203669"/>
      <dgm:spPr/>
      <dgm:t>
        <a:bodyPr/>
        <a:lstStyle/>
        <a:p>
          <a:endParaRPr lang="ru-RU"/>
        </a:p>
      </dgm:t>
    </dgm:pt>
    <dgm:pt modelId="{A049FBA7-A5D4-4383-8CCD-94397F8E25D2}" type="pres">
      <dgm:prSet presAssocID="{970459CA-376F-4307-9AD9-A5EC4791425C}" presName="hierChild3" presStyleCnt="0"/>
      <dgm:spPr/>
      <dgm:t>
        <a:bodyPr/>
        <a:lstStyle/>
        <a:p>
          <a:endParaRPr lang="ru-RU"/>
        </a:p>
      </dgm:t>
    </dgm:pt>
    <dgm:pt modelId="{4E435FEF-0646-46F1-A549-42A49FD2BEE0}" type="pres">
      <dgm:prSet presAssocID="{712B2E9F-A6E1-4520-BD98-9A88DC447A59}" presName="Name25" presStyleLbl="parChTrans1D4" presStyleIdx="4" presStyleCnt="16"/>
      <dgm:spPr/>
      <dgm:t>
        <a:bodyPr/>
        <a:lstStyle/>
        <a:p>
          <a:endParaRPr lang="ru-RU"/>
        </a:p>
      </dgm:t>
    </dgm:pt>
    <dgm:pt modelId="{53A76D1D-07D8-4BC4-B44D-2D6D243017BF}" type="pres">
      <dgm:prSet presAssocID="{712B2E9F-A6E1-4520-BD98-9A88DC447A59}" presName="connTx" presStyleLbl="parChTrans1D4" presStyleIdx="4" presStyleCnt="16"/>
      <dgm:spPr/>
      <dgm:t>
        <a:bodyPr/>
        <a:lstStyle/>
        <a:p>
          <a:endParaRPr lang="ru-RU"/>
        </a:p>
      </dgm:t>
    </dgm:pt>
    <dgm:pt modelId="{AA8DE8D0-4D0B-4F32-B63D-489BBE7EBA78}" type="pres">
      <dgm:prSet presAssocID="{A15B1D6B-5B88-4154-A5B5-C9D4279F3FEB}" presName="Name30" presStyleCnt="0"/>
      <dgm:spPr/>
      <dgm:t>
        <a:bodyPr/>
        <a:lstStyle/>
        <a:p>
          <a:endParaRPr lang="ru-RU"/>
        </a:p>
      </dgm:t>
    </dgm:pt>
    <dgm:pt modelId="{3A0EFC56-6D62-420A-9D5C-D4C208716ACF}" type="pres">
      <dgm:prSet presAssocID="{A15B1D6B-5B88-4154-A5B5-C9D4279F3FEB}" presName="level2Shape" presStyleLbl="node4" presStyleIdx="4" presStyleCnt="16" custScaleX="110000" custScaleY="110000"/>
      <dgm:spPr/>
      <dgm:t>
        <a:bodyPr/>
        <a:lstStyle/>
        <a:p>
          <a:endParaRPr lang="ru-RU"/>
        </a:p>
      </dgm:t>
    </dgm:pt>
    <dgm:pt modelId="{59303565-88BF-4288-94B1-C5A68F014D0E}" type="pres">
      <dgm:prSet presAssocID="{A15B1D6B-5B88-4154-A5B5-C9D4279F3FEB}" presName="hierChild3" presStyleCnt="0"/>
      <dgm:spPr/>
      <dgm:t>
        <a:bodyPr/>
        <a:lstStyle/>
        <a:p>
          <a:endParaRPr lang="ru-RU"/>
        </a:p>
      </dgm:t>
    </dgm:pt>
    <dgm:pt modelId="{DA23F181-5336-4E6F-AFAC-7BA7A11479D5}" type="pres">
      <dgm:prSet presAssocID="{02577B23-ECA7-4B4F-8BE6-86F118108F6E}" presName="Name25" presStyleLbl="parChTrans1D4" presStyleIdx="5" presStyleCnt="16"/>
      <dgm:spPr/>
      <dgm:t>
        <a:bodyPr/>
        <a:lstStyle/>
        <a:p>
          <a:endParaRPr lang="ru-RU"/>
        </a:p>
      </dgm:t>
    </dgm:pt>
    <dgm:pt modelId="{9F150078-2ECA-4297-ADB2-C48875481D07}" type="pres">
      <dgm:prSet presAssocID="{02577B23-ECA7-4B4F-8BE6-86F118108F6E}" presName="connTx" presStyleLbl="parChTrans1D4" presStyleIdx="5" presStyleCnt="16"/>
      <dgm:spPr/>
      <dgm:t>
        <a:bodyPr/>
        <a:lstStyle/>
        <a:p>
          <a:endParaRPr lang="ru-RU"/>
        </a:p>
      </dgm:t>
    </dgm:pt>
    <dgm:pt modelId="{0BD4F63A-BACC-49E8-A1A9-59D3306065D2}" type="pres">
      <dgm:prSet presAssocID="{7D88BD4A-5F93-4AAD-AF63-D1F58ADBB3B5}" presName="Name30" presStyleCnt="0"/>
      <dgm:spPr/>
      <dgm:t>
        <a:bodyPr/>
        <a:lstStyle/>
        <a:p>
          <a:endParaRPr lang="ru-RU"/>
        </a:p>
      </dgm:t>
    </dgm:pt>
    <dgm:pt modelId="{65947ACB-1E58-4609-93F9-C91E15842F75}" type="pres">
      <dgm:prSet presAssocID="{7D88BD4A-5F93-4AAD-AF63-D1F58ADBB3B5}" presName="level2Shape" presStyleLbl="node4" presStyleIdx="5" presStyleCnt="16" custScaleX="110000" custScaleY="110000"/>
      <dgm:spPr/>
      <dgm:t>
        <a:bodyPr/>
        <a:lstStyle/>
        <a:p>
          <a:endParaRPr lang="ru-RU"/>
        </a:p>
      </dgm:t>
    </dgm:pt>
    <dgm:pt modelId="{FE10B083-C610-4E98-B8A6-2483520E91E0}" type="pres">
      <dgm:prSet presAssocID="{7D88BD4A-5F93-4AAD-AF63-D1F58ADBB3B5}" presName="hierChild3" presStyleCnt="0"/>
      <dgm:spPr/>
      <dgm:t>
        <a:bodyPr/>
        <a:lstStyle/>
        <a:p>
          <a:endParaRPr lang="ru-RU"/>
        </a:p>
      </dgm:t>
    </dgm:pt>
    <dgm:pt modelId="{434610F4-33E6-47DA-9A34-A6ED1FDCD59E}" type="pres">
      <dgm:prSet presAssocID="{CADA3E97-0273-4554-98C7-DCC5FF2231A0}" presName="Name25" presStyleLbl="parChTrans1D4" presStyleIdx="6" presStyleCnt="16"/>
      <dgm:spPr/>
      <dgm:t>
        <a:bodyPr/>
        <a:lstStyle/>
        <a:p>
          <a:endParaRPr lang="ru-RU"/>
        </a:p>
      </dgm:t>
    </dgm:pt>
    <dgm:pt modelId="{26110D34-6209-46C4-AB0C-87B7504BDABA}" type="pres">
      <dgm:prSet presAssocID="{CADA3E97-0273-4554-98C7-DCC5FF2231A0}" presName="connTx" presStyleLbl="parChTrans1D4" presStyleIdx="6" presStyleCnt="16"/>
      <dgm:spPr/>
      <dgm:t>
        <a:bodyPr/>
        <a:lstStyle/>
        <a:p>
          <a:endParaRPr lang="ru-RU"/>
        </a:p>
      </dgm:t>
    </dgm:pt>
    <dgm:pt modelId="{A111EB5A-AE39-4DFF-9249-ACAA3B9365B9}" type="pres">
      <dgm:prSet presAssocID="{6E24B9A8-9B8F-4835-8EA0-C1F10270DC06}" presName="Name30" presStyleCnt="0"/>
      <dgm:spPr/>
      <dgm:t>
        <a:bodyPr/>
        <a:lstStyle/>
        <a:p>
          <a:endParaRPr lang="ru-RU"/>
        </a:p>
      </dgm:t>
    </dgm:pt>
    <dgm:pt modelId="{6CECE92D-2BA1-4246-8EB8-84771B44A387}" type="pres">
      <dgm:prSet presAssocID="{6E24B9A8-9B8F-4835-8EA0-C1F10270DC06}" presName="level2Shape" presStyleLbl="node4" presStyleIdx="6" presStyleCnt="16" custScaleX="110000" custScaleY="110000"/>
      <dgm:spPr/>
      <dgm:t>
        <a:bodyPr/>
        <a:lstStyle/>
        <a:p>
          <a:endParaRPr lang="ru-RU"/>
        </a:p>
      </dgm:t>
    </dgm:pt>
    <dgm:pt modelId="{31707E31-07ED-42C8-A35E-B8172B94EEDC}" type="pres">
      <dgm:prSet presAssocID="{6E24B9A8-9B8F-4835-8EA0-C1F10270DC06}" presName="hierChild3" presStyleCnt="0"/>
      <dgm:spPr/>
      <dgm:t>
        <a:bodyPr/>
        <a:lstStyle/>
        <a:p>
          <a:endParaRPr lang="ru-RU"/>
        </a:p>
      </dgm:t>
    </dgm:pt>
    <dgm:pt modelId="{8EBBCE12-37C5-4BFA-B05E-62D348A611F7}" type="pres">
      <dgm:prSet presAssocID="{4E2027A7-C7FD-4B7B-B603-7CCF493B44EB}" presName="Name25" presStyleLbl="parChTrans1D4" presStyleIdx="7" presStyleCnt="16"/>
      <dgm:spPr/>
      <dgm:t>
        <a:bodyPr/>
        <a:lstStyle/>
        <a:p>
          <a:endParaRPr lang="ru-RU"/>
        </a:p>
      </dgm:t>
    </dgm:pt>
    <dgm:pt modelId="{5A222FAD-CE1B-4290-8224-C10DB3343B33}" type="pres">
      <dgm:prSet presAssocID="{4E2027A7-C7FD-4B7B-B603-7CCF493B44EB}" presName="connTx" presStyleLbl="parChTrans1D4" presStyleIdx="7" presStyleCnt="16"/>
      <dgm:spPr/>
      <dgm:t>
        <a:bodyPr/>
        <a:lstStyle/>
        <a:p>
          <a:endParaRPr lang="ru-RU"/>
        </a:p>
      </dgm:t>
    </dgm:pt>
    <dgm:pt modelId="{AC03DA80-AAA5-432E-93D9-4F9DD9A605BB}" type="pres">
      <dgm:prSet presAssocID="{FB29D2DF-57D9-4E3A-A008-B68D08603292}" presName="Name30" presStyleCnt="0"/>
      <dgm:spPr/>
      <dgm:t>
        <a:bodyPr/>
        <a:lstStyle/>
        <a:p>
          <a:endParaRPr lang="ru-RU"/>
        </a:p>
      </dgm:t>
    </dgm:pt>
    <dgm:pt modelId="{1BDDEE28-E804-411C-BFEF-28E1F695C606}" type="pres">
      <dgm:prSet presAssocID="{FB29D2DF-57D9-4E3A-A008-B68D08603292}" presName="level2Shape" presStyleLbl="node4" presStyleIdx="7" presStyleCnt="16" custScaleX="110000" custScaleY="110000"/>
      <dgm:spPr/>
      <dgm:t>
        <a:bodyPr/>
        <a:lstStyle/>
        <a:p>
          <a:endParaRPr lang="ru-RU"/>
        </a:p>
      </dgm:t>
    </dgm:pt>
    <dgm:pt modelId="{5E8D8133-C4D6-4EBC-98F7-38DE1062FE87}" type="pres">
      <dgm:prSet presAssocID="{FB29D2DF-57D9-4E3A-A008-B68D08603292}" presName="hierChild3" presStyleCnt="0"/>
      <dgm:spPr/>
      <dgm:t>
        <a:bodyPr/>
        <a:lstStyle/>
        <a:p>
          <a:endParaRPr lang="ru-RU"/>
        </a:p>
      </dgm:t>
    </dgm:pt>
    <dgm:pt modelId="{9BE1E575-555E-4335-ABCB-90F9280474EB}" type="pres">
      <dgm:prSet presAssocID="{C98663C3-B88B-49FC-87B6-A71F21B4DB42}" presName="Name25" presStyleLbl="parChTrans1D4" presStyleIdx="8" presStyleCnt="16"/>
      <dgm:spPr/>
      <dgm:t>
        <a:bodyPr/>
        <a:lstStyle/>
        <a:p>
          <a:endParaRPr lang="ru-RU"/>
        </a:p>
      </dgm:t>
    </dgm:pt>
    <dgm:pt modelId="{3D7F0861-121E-4A4D-A3B1-79664E3E296B}" type="pres">
      <dgm:prSet presAssocID="{C98663C3-B88B-49FC-87B6-A71F21B4DB42}" presName="connTx" presStyleLbl="parChTrans1D4" presStyleIdx="8" presStyleCnt="16"/>
      <dgm:spPr/>
      <dgm:t>
        <a:bodyPr/>
        <a:lstStyle/>
        <a:p>
          <a:endParaRPr lang="ru-RU"/>
        </a:p>
      </dgm:t>
    </dgm:pt>
    <dgm:pt modelId="{74448EB4-05F2-454C-A863-74BCD57E462E}" type="pres">
      <dgm:prSet presAssocID="{81523709-EE44-4DEE-8247-9FE38E88AB82}" presName="Name30" presStyleCnt="0"/>
      <dgm:spPr/>
      <dgm:t>
        <a:bodyPr/>
        <a:lstStyle/>
        <a:p>
          <a:endParaRPr lang="ru-RU"/>
        </a:p>
      </dgm:t>
    </dgm:pt>
    <dgm:pt modelId="{68305742-610B-4345-BC06-CF71D13D9BA6}" type="pres">
      <dgm:prSet presAssocID="{81523709-EE44-4DEE-8247-9FE38E88AB82}" presName="level2Shape" presStyleLbl="node4" presStyleIdx="8" presStyleCnt="16" custScaleX="110000" custScaleY="110000"/>
      <dgm:spPr/>
      <dgm:t>
        <a:bodyPr/>
        <a:lstStyle/>
        <a:p>
          <a:endParaRPr lang="ru-RU"/>
        </a:p>
      </dgm:t>
    </dgm:pt>
    <dgm:pt modelId="{A1BF417A-E0A5-44D7-9D26-9BFC11B72052}" type="pres">
      <dgm:prSet presAssocID="{81523709-EE44-4DEE-8247-9FE38E88AB82}" presName="hierChild3" presStyleCnt="0"/>
      <dgm:spPr/>
      <dgm:t>
        <a:bodyPr/>
        <a:lstStyle/>
        <a:p>
          <a:endParaRPr lang="ru-RU"/>
        </a:p>
      </dgm:t>
    </dgm:pt>
    <dgm:pt modelId="{F7EA102E-439B-4368-9525-481A025CC109}" type="pres">
      <dgm:prSet presAssocID="{5E1B0BC6-3DDF-4489-9120-CAF5788C0172}" presName="Name25" presStyleLbl="parChTrans1D4" presStyleIdx="9" presStyleCnt="16"/>
      <dgm:spPr/>
      <dgm:t>
        <a:bodyPr/>
        <a:lstStyle/>
        <a:p>
          <a:endParaRPr lang="ru-RU"/>
        </a:p>
      </dgm:t>
    </dgm:pt>
    <dgm:pt modelId="{9CF6068E-52E8-4EEA-B01F-E61262B58B7B}" type="pres">
      <dgm:prSet presAssocID="{5E1B0BC6-3DDF-4489-9120-CAF5788C0172}" presName="connTx" presStyleLbl="parChTrans1D4" presStyleIdx="9" presStyleCnt="16"/>
      <dgm:spPr/>
      <dgm:t>
        <a:bodyPr/>
        <a:lstStyle/>
        <a:p>
          <a:endParaRPr lang="ru-RU"/>
        </a:p>
      </dgm:t>
    </dgm:pt>
    <dgm:pt modelId="{D85C2CD1-6349-496B-8FC5-C17AF331E855}" type="pres">
      <dgm:prSet presAssocID="{70F03480-CB90-422A-B68B-E06443AB2ED2}" presName="Name30" presStyleCnt="0"/>
      <dgm:spPr/>
      <dgm:t>
        <a:bodyPr/>
        <a:lstStyle/>
        <a:p>
          <a:endParaRPr lang="ru-RU"/>
        </a:p>
      </dgm:t>
    </dgm:pt>
    <dgm:pt modelId="{2B5F860C-1482-4536-84F2-CD8D5C618AEF}" type="pres">
      <dgm:prSet presAssocID="{70F03480-CB90-422A-B68B-E06443AB2ED2}" presName="level2Shape" presStyleLbl="node4" presStyleIdx="9" presStyleCnt="16" custScaleX="110000" custScaleY="160350"/>
      <dgm:spPr/>
      <dgm:t>
        <a:bodyPr/>
        <a:lstStyle/>
        <a:p>
          <a:endParaRPr lang="ru-RU"/>
        </a:p>
      </dgm:t>
    </dgm:pt>
    <dgm:pt modelId="{BAB96C46-E16A-4BBE-98E9-C59C98E06732}" type="pres">
      <dgm:prSet presAssocID="{70F03480-CB90-422A-B68B-E06443AB2ED2}" presName="hierChild3" presStyleCnt="0"/>
      <dgm:spPr/>
      <dgm:t>
        <a:bodyPr/>
        <a:lstStyle/>
        <a:p>
          <a:endParaRPr lang="ru-RU"/>
        </a:p>
      </dgm:t>
    </dgm:pt>
    <dgm:pt modelId="{13A414DA-9E24-45E5-8EED-65DFC4E8B684}" type="pres">
      <dgm:prSet presAssocID="{F34874B5-AFB5-4DE2-8BEE-D0672497D923}" presName="Name25" presStyleLbl="parChTrans1D4" presStyleIdx="10" presStyleCnt="16"/>
      <dgm:spPr/>
      <dgm:t>
        <a:bodyPr/>
        <a:lstStyle/>
        <a:p>
          <a:endParaRPr lang="ru-RU"/>
        </a:p>
      </dgm:t>
    </dgm:pt>
    <dgm:pt modelId="{CABC962E-7742-4744-A595-888C2D868273}" type="pres">
      <dgm:prSet presAssocID="{F34874B5-AFB5-4DE2-8BEE-D0672497D923}" presName="connTx" presStyleLbl="parChTrans1D4" presStyleIdx="10" presStyleCnt="16"/>
      <dgm:spPr/>
      <dgm:t>
        <a:bodyPr/>
        <a:lstStyle/>
        <a:p>
          <a:endParaRPr lang="ru-RU"/>
        </a:p>
      </dgm:t>
    </dgm:pt>
    <dgm:pt modelId="{A59CB056-EA67-430A-97D2-24811AC444AC}" type="pres">
      <dgm:prSet presAssocID="{C02ECE8D-3ED0-4388-9F92-31664A2F9E75}" presName="Name30" presStyleCnt="0"/>
      <dgm:spPr/>
      <dgm:t>
        <a:bodyPr/>
        <a:lstStyle/>
        <a:p>
          <a:endParaRPr lang="ru-RU"/>
        </a:p>
      </dgm:t>
    </dgm:pt>
    <dgm:pt modelId="{33C51373-3B47-4310-A469-826008960FB3}" type="pres">
      <dgm:prSet presAssocID="{C02ECE8D-3ED0-4388-9F92-31664A2F9E75}" presName="level2Shape" presStyleLbl="node4" presStyleIdx="10" presStyleCnt="16" custScaleX="110000" custScaleY="110000" custLinFactNeighborX="2909" custLinFactNeighborY="-93892"/>
      <dgm:spPr/>
      <dgm:t>
        <a:bodyPr/>
        <a:lstStyle/>
        <a:p>
          <a:endParaRPr lang="ru-RU"/>
        </a:p>
      </dgm:t>
    </dgm:pt>
    <dgm:pt modelId="{CB112690-19F6-4E78-8E04-0856B5557B73}" type="pres">
      <dgm:prSet presAssocID="{C02ECE8D-3ED0-4388-9F92-31664A2F9E75}" presName="hierChild3" presStyleCnt="0"/>
      <dgm:spPr/>
      <dgm:t>
        <a:bodyPr/>
        <a:lstStyle/>
        <a:p>
          <a:endParaRPr lang="ru-RU"/>
        </a:p>
      </dgm:t>
    </dgm:pt>
    <dgm:pt modelId="{30821D4D-712A-4C37-A26B-705EB2EEEC76}" type="pres">
      <dgm:prSet presAssocID="{1B131FC8-D0A2-4D6F-85F3-3A92E20E7A8E}" presName="Name25" presStyleLbl="parChTrans1D4" presStyleIdx="11" presStyleCnt="16"/>
      <dgm:spPr/>
      <dgm:t>
        <a:bodyPr/>
        <a:lstStyle/>
        <a:p>
          <a:endParaRPr lang="ru-RU"/>
        </a:p>
      </dgm:t>
    </dgm:pt>
    <dgm:pt modelId="{B1FFDF8C-79A2-4CC3-8141-E3FBB2D47BF4}" type="pres">
      <dgm:prSet presAssocID="{1B131FC8-D0A2-4D6F-85F3-3A92E20E7A8E}" presName="connTx" presStyleLbl="parChTrans1D4" presStyleIdx="11" presStyleCnt="16"/>
      <dgm:spPr/>
      <dgm:t>
        <a:bodyPr/>
        <a:lstStyle/>
        <a:p>
          <a:endParaRPr lang="ru-RU"/>
        </a:p>
      </dgm:t>
    </dgm:pt>
    <dgm:pt modelId="{558A7118-56F7-4313-B979-77228508FF96}" type="pres">
      <dgm:prSet presAssocID="{E99F133F-3673-47C6-B215-0D234EDFB6B7}" presName="Name30" presStyleCnt="0"/>
      <dgm:spPr/>
      <dgm:t>
        <a:bodyPr/>
        <a:lstStyle/>
        <a:p>
          <a:endParaRPr lang="ru-RU"/>
        </a:p>
      </dgm:t>
    </dgm:pt>
    <dgm:pt modelId="{E94F08FE-FB8A-4455-B3B2-8BF2A5C111EE}" type="pres">
      <dgm:prSet presAssocID="{E99F133F-3673-47C6-B215-0D234EDFB6B7}" presName="level2Shape" presStyleLbl="node4" presStyleIdx="11" presStyleCnt="16" custScaleX="110000" custScaleY="110000"/>
      <dgm:spPr/>
      <dgm:t>
        <a:bodyPr/>
        <a:lstStyle/>
        <a:p>
          <a:endParaRPr lang="ru-RU"/>
        </a:p>
      </dgm:t>
    </dgm:pt>
    <dgm:pt modelId="{B57420D0-7E88-460A-AB36-F9F4022003C4}" type="pres">
      <dgm:prSet presAssocID="{E99F133F-3673-47C6-B215-0D234EDFB6B7}" presName="hierChild3" presStyleCnt="0"/>
      <dgm:spPr/>
      <dgm:t>
        <a:bodyPr/>
        <a:lstStyle/>
        <a:p>
          <a:endParaRPr lang="ru-RU"/>
        </a:p>
      </dgm:t>
    </dgm:pt>
    <dgm:pt modelId="{0F23E093-D008-4B2A-B1A4-D9E68B72A7A2}" type="pres">
      <dgm:prSet presAssocID="{314325CD-0A7F-44B8-A9A0-E6D6FD4C06A0}" presName="Name25" presStyleLbl="parChTrans1D4" presStyleIdx="12" presStyleCnt="16"/>
      <dgm:spPr/>
      <dgm:t>
        <a:bodyPr/>
        <a:lstStyle/>
        <a:p>
          <a:endParaRPr lang="ru-RU"/>
        </a:p>
      </dgm:t>
    </dgm:pt>
    <dgm:pt modelId="{8C390653-F10E-4435-AB2E-C14AC8C7D5B8}" type="pres">
      <dgm:prSet presAssocID="{314325CD-0A7F-44B8-A9A0-E6D6FD4C06A0}" presName="connTx" presStyleLbl="parChTrans1D4" presStyleIdx="12" presStyleCnt="16"/>
      <dgm:spPr/>
      <dgm:t>
        <a:bodyPr/>
        <a:lstStyle/>
        <a:p>
          <a:endParaRPr lang="ru-RU"/>
        </a:p>
      </dgm:t>
    </dgm:pt>
    <dgm:pt modelId="{715CF2A8-1E08-4695-9EBB-A385768760E8}" type="pres">
      <dgm:prSet presAssocID="{373583F5-D76E-47D5-8B97-03C22ED34897}" presName="Name30" presStyleCnt="0"/>
      <dgm:spPr/>
      <dgm:t>
        <a:bodyPr/>
        <a:lstStyle/>
        <a:p>
          <a:endParaRPr lang="ru-RU"/>
        </a:p>
      </dgm:t>
    </dgm:pt>
    <dgm:pt modelId="{25A6F11D-1D7F-48DC-9A2B-C2EEB26422ED}" type="pres">
      <dgm:prSet presAssocID="{373583F5-D76E-47D5-8B97-03C22ED34897}" presName="level2Shape" presStyleLbl="node4" presStyleIdx="12" presStyleCnt="16" custScaleX="110000" custScaleY="110000"/>
      <dgm:spPr/>
      <dgm:t>
        <a:bodyPr/>
        <a:lstStyle/>
        <a:p>
          <a:endParaRPr lang="ru-RU"/>
        </a:p>
      </dgm:t>
    </dgm:pt>
    <dgm:pt modelId="{6D131F0C-9DB1-4BD1-AF63-E4C8C1C47FED}" type="pres">
      <dgm:prSet presAssocID="{373583F5-D76E-47D5-8B97-03C22ED34897}" presName="hierChild3" presStyleCnt="0"/>
      <dgm:spPr/>
      <dgm:t>
        <a:bodyPr/>
        <a:lstStyle/>
        <a:p>
          <a:endParaRPr lang="ru-RU"/>
        </a:p>
      </dgm:t>
    </dgm:pt>
    <dgm:pt modelId="{679C15E9-2C68-452B-9067-EAE6D2574643}" type="pres">
      <dgm:prSet presAssocID="{97150204-7054-406B-9D42-E79D52C00241}" presName="Name25" presStyleLbl="parChTrans1D4" presStyleIdx="13" presStyleCnt="16"/>
      <dgm:spPr/>
      <dgm:t>
        <a:bodyPr/>
        <a:lstStyle/>
        <a:p>
          <a:endParaRPr lang="ru-RU"/>
        </a:p>
      </dgm:t>
    </dgm:pt>
    <dgm:pt modelId="{0F9845FE-A5EB-4546-919B-E26F8E485A16}" type="pres">
      <dgm:prSet presAssocID="{97150204-7054-406B-9D42-E79D52C00241}" presName="connTx" presStyleLbl="parChTrans1D4" presStyleIdx="13" presStyleCnt="16"/>
      <dgm:spPr/>
      <dgm:t>
        <a:bodyPr/>
        <a:lstStyle/>
        <a:p>
          <a:endParaRPr lang="ru-RU"/>
        </a:p>
      </dgm:t>
    </dgm:pt>
    <dgm:pt modelId="{11AB3699-F506-4CBD-978C-E3979D14C509}" type="pres">
      <dgm:prSet presAssocID="{5CDD038A-74B8-49A1-B93D-C883DEC72ADE}" presName="Name30" presStyleCnt="0"/>
      <dgm:spPr/>
      <dgm:t>
        <a:bodyPr/>
        <a:lstStyle/>
        <a:p>
          <a:endParaRPr lang="ru-RU"/>
        </a:p>
      </dgm:t>
    </dgm:pt>
    <dgm:pt modelId="{60F39A84-6875-4E69-88AF-25B9A706B268}" type="pres">
      <dgm:prSet presAssocID="{5CDD038A-74B8-49A1-B93D-C883DEC72ADE}" presName="level2Shape" presStyleLbl="node4" presStyleIdx="13" presStyleCnt="16" custScaleX="110000" custScaleY="110000"/>
      <dgm:spPr/>
      <dgm:t>
        <a:bodyPr/>
        <a:lstStyle/>
        <a:p>
          <a:endParaRPr lang="ru-RU"/>
        </a:p>
      </dgm:t>
    </dgm:pt>
    <dgm:pt modelId="{9A69A6B3-15C2-4F4D-81CD-60F31369E567}" type="pres">
      <dgm:prSet presAssocID="{5CDD038A-74B8-49A1-B93D-C883DEC72ADE}" presName="hierChild3" presStyleCnt="0"/>
      <dgm:spPr/>
      <dgm:t>
        <a:bodyPr/>
        <a:lstStyle/>
        <a:p>
          <a:endParaRPr lang="ru-RU"/>
        </a:p>
      </dgm:t>
    </dgm:pt>
    <dgm:pt modelId="{8853643E-029B-4D03-8593-2941367AF6A2}" type="pres">
      <dgm:prSet presAssocID="{9F0E6A26-D753-427D-BC2E-87BD604814E9}" presName="Name25" presStyleLbl="parChTrans1D4" presStyleIdx="14" presStyleCnt="16"/>
      <dgm:spPr/>
      <dgm:t>
        <a:bodyPr/>
        <a:lstStyle/>
        <a:p>
          <a:endParaRPr lang="ru-RU"/>
        </a:p>
      </dgm:t>
    </dgm:pt>
    <dgm:pt modelId="{77248250-508D-42AF-B357-81D763E18425}" type="pres">
      <dgm:prSet presAssocID="{9F0E6A26-D753-427D-BC2E-87BD604814E9}" presName="connTx" presStyleLbl="parChTrans1D4" presStyleIdx="14" presStyleCnt="16"/>
      <dgm:spPr/>
      <dgm:t>
        <a:bodyPr/>
        <a:lstStyle/>
        <a:p>
          <a:endParaRPr lang="ru-RU"/>
        </a:p>
      </dgm:t>
    </dgm:pt>
    <dgm:pt modelId="{8450A7C0-761B-414F-9FC6-0F361524C806}" type="pres">
      <dgm:prSet presAssocID="{A6855655-BF40-41F7-B38C-24A2CAD3B5EF}" presName="Name30" presStyleCnt="0"/>
      <dgm:spPr/>
      <dgm:t>
        <a:bodyPr/>
        <a:lstStyle/>
        <a:p>
          <a:endParaRPr lang="ru-RU"/>
        </a:p>
      </dgm:t>
    </dgm:pt>
    <dgm:pt modelId="{C605AC57-5138-4EDE-84CD-2683FFA7F332}" type="pres">
      <dgm:prSet presAssocID="{A6855655-BF40-41F7-B38C-24A2CAD3B5EF}" presName="level2Shape" presStyleLbl="node4" presStyleIdx="14" presStyleCnt="16" custScaleX="110000" custScaleY="110000"/>
      <dgm:spPr/>
      <dgm:t>
        <a:bodyPr/>
        <a:lstStyle/>
        <a:p>
          <a:endParaRPr lang="ru-RU"/>
        </a:p>
      </dgm:t>
    </dgm:pt>
    <dgm:pt modelId="{B3A65630-94DB-4660-8AED-64DF0F7CECA4}" type="pres">
      <dgm:prSet presAssocID="{A6855655-BF40-41F7-B38C-24A2CAD3B5EF}" presName="hierChild3" presStyleCnt="0"/>
      <dgm:spPr/>
      <dgm:t>
        <a:bodyPr/>
        <a:lstStyle/>
        <a:p>
          <a:endParaRPr lang="ru-RU"/>
        </a:p>
      </dgm:t>
    </dgm:pt>
    <dgm:pt modelId="{3491FB56-2E7F-4326-9486-9575DEFE1779}" type="pres">
      <dgm:prSet presAssocID="{64F4E95A-694F-4F78-8938-E0D74D87A104}" presName="Name25" presStyleLbl="parChTrans1D4" presStyleIdx="15" presStyleCnt="16"/>
      <dgm:spPr/>
      <dgm:t>
        <a:bodyPr/>
        <a:lstStyle/>
        <a:p>
          <a:endParaRPr lang="ru-RU"/>
        </a:p>
      </dgm:t>
    </dgm:pt>
    <dgm:pt modelId="{734C3C58-D5A3-4CC7-BF33-310337D50F6A}" type="pres">
      <dgm:prSet presAssocID="{64F4E95A-694F-4F78-8938-E0D74D87A104}" presName="connTx" presStyleLbl="parChTrans1D4" presStyleIdx="15" presStyleCnt="16"/>
      <dgm:spPr/>
      <dgm:t>
        <a:bodyPr/>
        <a:lstStyle/>
        <a:p>
          <a:endParaRPr lang="ru-RU"/>
        </a:p>
      </dgm:t>
    </dgm:pt>
    <dgm:pt modelId="{61E11E06-39A6-4E91-9D0F-4E6366633072}" type="pres">
      <dgm:prSet presAssocID="{07ADD5E8-E4F6-482D-9F4B-D24C63184215}" presName="Name30" presStyleCnt="0"/>
      <dgm:spPr/>
      <dgm:t>
        <a:bodyPr/>
        <a:lstStyle/>
        <a:p>
          <a:endParaRPr lang="ru-RU"/>
        </a:p>
      </dgm:t>
    </dgm:pt>
    <dgm:pt modelId="{869A393A-B871-4775-AA82-D6E231AC6014}" type="pres">
      <dgm:prSet presAssocID="{07ADD5E8-E4F6-482D-9F4B-D24C63184215}" presName="level2Shape" presStyleLbl="node4" presStyleIdx="15" presStyleCnt="16" custScaleX="110000" custScaleY="291971" custLinFactNeighborX="2909" custLinFactNeighborY="-63227"/>
      <dgm:spPr/>
      <dgm:t>
        <a:bodyPr/>
        <a:lstStyle/>
        <a:p>
          <a:endParaRPr lang="ru-RU"/>
        </a:p>
      </dgm:t>
    </dgm:pt>
    <dgm:pt modelId="{B89E5A0E-B567-4EA1-85E8-B6ECAC975EB4}" type="pres">
      <dgm:prSet presAssocID="{07ADD5E8-E4F6-482D-9F4B-D24C63184215}" presName="hierChild3" presStyleCnt="0"/>
      <dgm:spPr/>
      <dgm:t>
        <a:bodyPr/>
        <a:lstStyle/>
        <a:p>
          <a:endParaRPr lang="ru-RU"/>
        </a:p>
      </dgm:t>
    </dgm:pt>
    <dgm:pt modelId="{07176A67-7EC2-44BA-8099-D07558347F22}" type="pres">
      <dgm:prSet presAssocID="{FBAD43D0-CEF2-4DE8-9E05-4F92FB732458}" presName="bgShapesFlow" presStyleCnt="0"/>
      <dgm:spPr/>
      <dgm:t>
        <a:bodyPr/>
        <a:lstStyle/>
        <a:p>
          <a:endParaRPr lang="ru-RU"/>
        </a:p>
      </dgm:t>
    </dgm:pt>
  </dgm:ptLst>
  <dgm:cxnLst>
    <dgm:cxn modelId="{CE6207DB-9B94-407F-B664-E5490B4131BA}" type="presOf" srcId="{97150204-7054-406B-9D42-E79D52C00241}" destId="{0F9845FE-A5EB-4546-919B-E26F8E485A16}" srcOrd="1" destOrd="0" presId="urn:microsoft.com/office/officeart/2005/8/layout/hierarchy5"/>
    <dgm:cxn modelId="{2C4CA22B-B246-4BAD-ADAE-51AF25CD0415}" srcId="{A15B1D6B-5B88-4154-A5B5-C9D4279F3FEB}" destId="{70F03480-CB90-422A-B68B-E06443AB2ED2}" srcOrd="4" destOrd="0" parTransId="{5E1B0BC6-3DDF-4489-9120-CAF5788C0172}" sibTransId="{CBC14F39-56DB-473B-9912-7144460C83A3}"/>
    <dgm:cxn modelId="{59C38AA9-46F5-48C3-B742-593A74D812F4}" type="presOf" srcId="{CADA3E97-0273-4554-98C7-DCC5FF2231A0}" destId="{26110D34-6209-46C4-AB0C-87B7504BDABA}" srcOrd="1" destOrd="0" presId="urn:microsoft.com/office/officeart/2005/8/layout/hierarchy5"/>
    <dgm:cxn modelId="{D2B933E7-F213-45DC-833D-B4A48A28ABF3}" type="presOf" srcId="{6E24B9A8-9B8F-4835-8EA0-C1F10270DC06}" destId="{6CECE92D-2BA1-4246-8EB8-84771B44A387}" srcOrd="0" destOrd="0" presId="urn:microsoft.com/office/officeart/2005/8/layout/hierarchy5"/>
    <dgm:cxn modelId="{B7CCA72F-86AB-485A-8FD2-89DE8B534331}" srcId="{970459CA-376F-4307-9AD9-A5EC4791425C}" destId="{07ADD5E8-E4F6-482D-9F4B-D24C63184215}" srcOrd="2" destOrd="0" parTransId="{64F4E95A-694F-4F78-8938-E0D74D87A104}" sibTransId="{B083B48B-CBB7-43D4-850C-48C3F7D7D97D}"/>
    <dgm:cxn modelId="{9A2464D7-D906-4D60-B86B-C97D45D9E6D5}" type="presOf" srcId="{9F0E6A26-D753-427D-BC2E-87BD604814E9}" destId="{77248250-508D-42AF-B357-81D763E18425}" srcOrd="1" destOrd="0" presId="urn:microsoft.com/office/officeart/2005/8/layout/hierarchy5"/>
    <dgm:cxn modelId="{C490AFF2-4FE3-4C10-B973-2E08AA26D880}" srcId="{D6C55135-7E21-48A2-808A-90DF4EB57B33}" destId="{7995620C-ABE3-428B-8029-2BD09AAE9D67}" srcOrd="2" destOrd="0" parTransId="{E3E8DA3C-6957-459F-8070-F381B034357C}" sibTransId="{FA59D708-B11E-4401-AE93-0B922895537E}"/>
    <dgm:cxn modelId="{3B6A2340-C4B6-4371-B873-141A0A31FC4B}" srcId="{C02ECE8D-3ED0-4388-9F92-31664A2F9E75}" destId="{373583F5-D76E-47D5-8B97-03C22ED34897}" srcOrd="1" destOrd="0" parTransId="{314325CD-0A7F-44B8-A9A0-E6D6FD4C06A0}" sibTransId="{D8A3003F-3FEF-413D-8163-12918F342422}"/>
    <dgm:cxn modelId="{763E2780-4644-4D4C-BF2E-740CEDE79F7A}" type="presOf" srcId="{4E2027A7-C7FD-4B7B-B603-7CCF493B44EB}" destId="{5A222FAD-CE1B-4290-8224-C10DB3343B33}" srcOrd="1" destOrd="0" presId="urn:microsoft.com/office/officeart/2005/8/layout/hierarchy5"/>
    <dgm:cxn modelId="{619BB829-63C0-463C-8B03-B65DF6BD606D}" type="presOf" srcId="{64F4E95A-694F-4F78-8938-E0D74D87A104}" destId="{734C3C58-D5A3-4CC7-BF33-310337D50F6A}" srcOrd="1" destOrd="0" presId="urn:microsoft.com/office/officeart/2005/8/layout/hierarchy5"/>
    <dgm:cxn modelId="{3A687B2F-9ACD-4AD6-B6ED-F40DA8D8491A}" type="presOf" srcId="{A7119797-2A80-469B-A467-CCC80A53B439}" destId="{F741F4CD-0337-4FF2-B503-68F42CA19700}" srcOrd="0" destOrd="0" presId="urn:microsoft.com/office/officeart/2005/8/layout/hierarchy5"/>
    <dgm:cxn modelId="{ABA6CB57-77EF-4495-AB24-CDB5DB0B3838}" type="presOf" srcId="{1B115293-18DE-4427-9028-A68A13D8DD8F}" destId="{66C33AC2-E066-4014-9A35-670D34A9052C}" srcOrd="0" destOrd="0" presId="urn:microsoft.com/office/officeart/2005/8/layout/hierarchy5"/>
    <dgm:cxn modelId="{B3A48D1A-DDD2-4FB5-83A3-D31785B8668A}" type="presOf" srcId="{E3E8DA3C-6957-459F-8070-F381B034357C}" destId="{556EF513-2B02-4019-93F9-80C040D2033C}" srcOrd="1" destOrd="0" presId="urn:microsoft.com/office/officeart/2005/8/layout/hierarchy5"/>
    <dgm:cxn modelId="{18CAD9D2-C0F1-41C6-9F94-85272F4C0138}" type="presOf" srcId="{42B7B0AC-A027-496F-907A-AB151E4969B4}" destId="{D852DE0A-2A71-4470-BAA6-67EFB8FA2140}" srcOrd="1" destOrd="0" presId="urn:microsoft.com/office/officeart/2005/8/layout/hierarchy5"/>
    <dgm:cxn modelId="{D8BA8A6E-E5A6-4E88-A180-0FB43590749A}" type="presOf" srcId="{61A96AD3-2406-495F-8DC0-B28BAAF275D4}" destId="{91B5D89E-F49B-4D89-9AF1-C0D58FE4D20D}" srcOrd="0" destOrd="0" presId="urn:microsoft.com/office/officeart/2005/8/layout/hierarchy5"/>
    <dgm:cxn modelId="{8D413E13-6773-43B9-9F76-24575C577FA8}" type="presOf" srcId="{B06BF167-E499-43C7-B982-424261472C65}" destId="{382E4A37-0F16-4073-BE6D-DD1AEAE4BAB2}" srcOrd="0" destOrd="0" presId="urn:microsoft.com/office/officeart/2005/8/layout/hierarchy5"/>
    <dgm:cxn modelId="{CF2D860F-E559-4B3C-ABA4-402E6874A0C3}" srcId="{61A96AD3-2406-495F-8DC0-B28BAAF275D4}" destId="{251AE5E4-BA87-4B5F-ACFC-3BA054148F6F}" srcOrd="0" destOrd="0" parTransId="{F0C39B25-BA04-4FF8-8E44-85B30251BB7E}" sibTransId="{6CFBAE44-933D-40D8-8AC2-69073B0D2632}"/>
    <dgm:cxn modelId="{9BF05799-6BE7-4A84-8CE9-33C0762A8FD2}" type="presOf" srcId="{1B131FC8-D0A2-4D6F-85F3-3A92E20E7A8E}" destId="{B1FFDF8C-79A2-4CC3-8141-E3FBB2D47BF4}" srcOrd="1" destOrd="0" presId="urn:microsoft.com/office/officeart/2005/8/layout/hierarchy5"/>
    <dgm:cxn modelId="{85BFB3A3-776C-4798-80DC-D99C8B3D0C3A}" srcId="{A15B1D6B-5B88-4154-A5B5-C9D4279F3FEB}" destId="{7D88BD4A-5F93-4AAD-AF63-D1F58ADBB3B5}" srcOrd="0" destOrd="0" parTransId="{02577B23-ECA7-4B4F-8BE6-86F118108F6E}" sibTransId="{16A7F8E9-F55E-4FFD-A428-5955037FF471}"/>
    <dgm:cxn modelId="{7F227FE7-C3AA-46B5-86C5-77A0B01A6599}" type="presOf" srcId="{5E1B0BC6-3DDF-4489-9120-CAF5788C0172}" destId="{F7EA102E-439B-4368-9525-481A025CC109}" srcOrd="0" destOrd="0" presId="urn:microsoft.com/office/officeart/2005/8/layout/hierarchy5"/>
    <dgm:cxn modelId="{0E88CA0F-A8A3-4126-ACA9-792C0C33E28C}" type="presOf" srcId="{314325CD-0A7F-44B8-A9A0-E6D6FD4C06A0}" destId="{0F23E093-D008-4B2A-B1A4-D9E68B72A7A2}" srcOrd="0" destOrd="0" presId="urn:microsoft.com/office/officeart/2005/8/layout/hierarchy5"/>
    <dgm:cxn modelId="{74846265-9CD4-4A38-9178-5A90A48FD42E}" type="presOf" srcId="{4E2027A7-C7FD-4B7B-B603-7CCF493B44EB}" destId="{8EBBCE12-37C5-4BFA-B05E-62D348A611F7}" srcOrd="0" destOrd="0" presId="urn:microsoft.com/office/officeart/2005/8/layout/hierarchy5"/>
    <dgm:cxn modelId="{93673A3D-413E-4A1F-8344-A45A271F10B9}" type="presOf" srcId="{970459CA-376F-4307-9AD9-A5EC4791425C}" destId="{E239AB4E-1445-41D8-BA77-67D9EFFE636C}" srcOrd="0" destOrd="0" presId="urn:microsoft.com/office/officeart/2005/8/layout/hierarchy5"/>
    <dgm:cxn modelId="{C378869D-71A7-4258-A0CC-B415898C7D1A}" srcId="{A15B1D6B-5B88-4154-A5B5-C9D4279F3FEB}" destId="{81523709-EE44-4DEE-8247-9FE38E88AB82}" srcOrd="3" destOrd="0" parTransId="{C98663C3-B88B-49FC-87B6-A71F21B4DB42}" sibTransId="{3C74E867-E3E7-48E8-9A69-A05095B5CD5B}"/>
    <dgm:cxn modelId="{B83E32EC-C749-4109-A975-1E3189459550}" type="presOf" srcId="{02577B23-ECA7-4B4F-8BE6-86F118108F6E}" destId="{DA23F181-5336-4E6F-AFAC-7BA7A11479D5}" srcOrd="0" destOrd="0" presId="urn:microsoft.com/office/officeart/2005/8/layout/hierarchy5"/>
    <dgm:cxn modelId="{1C24732F-12EC-4524-862C-3F3291DF695B}" type="presOf" srcId="{712B2E9F-A6E1-4520-BD98-9A88DC447A59}" destId="{4E435FEF-0646-46F1-A549-42A49FD2BEE0}" srcOrd="0" destOrd="0" presId="urn:microsoft.com/office/officeart/2005/8/layout/hierarchy5"/>
    <dgm:cxn modelId="{EEAB0C2D-FA14-49D8-940A-9CC1022BB367}" type="presOf" srcId="{7D88BD4A-5F93-4AAD-AF63-D1F58ADBB3B5}" destId="{65947ACB-1E58-4609-93F9-C91E15842F75}" srcOrd="0" destOrd="0" presId="urn:microsoft.com/office/officeart/2005/8/layout/hierarchy5"/>
    <dgm:cxn modelId="{3B9DFA90-4C7F-418E-9C1E-50F33F44BF7C}" type="presOf" srcId="{314325CD-0A7F-44B8-A9A0-E6D6FD4C06A0}" destId="{8C390653-F10E-4435-AB2E-C14AC8C7D5B8}" srcOrd="1" destOrd="0" presId="urn:microsoft.com/office/officeart/2005/8/layout/hierarchy5"/>
    <dgm:cxn modelId="{5011573B-FE10-42B9-8CAF-6BC75A9E24CB}" type="presOf" srcId="{64F4E95A-694F-4F78-8938-E0D74D87A104}" destId="{3491FB56-2E7F-4326-9486-9575DEFE1779}" srcOrd="0" destOrd="0" presId="urn:microsoft.com/office/officeart/2005/8/layout/hierarchy5"/>
    <dgm:cxn modelId="{605BFEA5-FE00-494B-89B4-4156A0318ED6}" type="presOf" srcId="{C98663C3-B88B-49FC-87B6-A71F21B4DB42}" destId="{9BE1E575-555E-4335-ABCB-90F9280474EB}" srcOrd="0" destOrd="0" presId="urn:microsoft.com/office/officeart/2005/8/layout/hierarchy5"/>
    <dgm:cxn modelId="{DC29FC45-AD14-4315-8ACE-63BDB23D35E6}" type="presOf" srcId="{251AE5E4-BA87-4B5F-ACFC-3BA054148F6F}" destId="{AB72948C-F988-4CD2-86CA-64CCCE7BC7BA}" srcOrd="0" destOrd="0" presId="urn:microsoft.com/office/officeart/2005/8/layout/hierarchy5"/>
    <dgm:cxn modelId="{6935DB1E-24D2-48E0-8A4F-255022D403B6}" type="presOf" srcId="{E99F133F-3673-47C6-B215-0D234EDFB6B7}" destId="{E94F08FE-FB8A-4455-B3B2-8BF2A5C111EE}" srcOrd="0" destOrd="0" presId="urn:microsoft.com/office/officeart/2005/8/layout/hierarchy5"/>
    <dgm:cxn modelId="{AC423500-ED7E-4763-9CDE-0F3544923452}" type="presOf" srcId="{FB29D2DF-57D9-4E3A-A008-B68D08603292}" destId="{1BDDEE28-E804-411C-BFEF-28E1F695C606}" srcOrd="0" destOrd="0" presId="urn:microsoft.com/office/officeart/2005/8/layout/hierarchy5"/>
    <dgm:cxn modelId="{5382AAA7-606C-4DA9-A3A3-BA4381B36000}" type="presOf" srcId="{F51E4C8F-8A9E-4D29-9BA6-CFAD532D1B78}" destId="{C2C41539-E25D-46E6-8DEC-4EE5757FEA0E}" srcOrd="0" destOrd="0" presId="urn:microsoft.com/office/officeart/2005/8/layout/hierarchy5"/>
    <dgm:cxn modelId="{4726E7BD-A0C6-4613-8D57-9ADA37134A78}" type="presOf" srcId="{5CDD038A-74B8-49A1-B93D-C883DEC72ADE}" destId="{60F39A84-6875-4E69-88AF-25B9A706B268}" srcOrd="0" destOrd="0" presId="urn:microsoft.com/office/officeart/2005/8/layout/hierarchy5"/>
    <dgm:cxn modelId="{8B26F719-24BC-4234-9EC3-706291507FB9}" type="presOf" srcId="{712B2E9F-A6E1-4520-BD98-9A88DC447A59}" destId="{53A76D1D-07D8-4BC4-B44D-2D6D243017BF}" srcOrd="1" destOrd="0" presId="urn:microsoft.com/office/officeart/2005/8/layout/hierarchy5"/>
    <dgm:cxn modelId="{E7C4556B-16D4-4574-9F90-9B9CD49719DC}" type="presOf" srcId="{F34874B5-AFB5-4DE2-8BEE-D0672497D923}" destId="{13A414DA-9E24-45E5-8EED-65DFC4E8B684}" srcOrd="0" destOrd="0" presId="urn:microsoft.com/office/officeart/2005/8/layout/hierarchy5"/>
    <dgm:cxn modelId="{D578C23C-2A31-4DD5-B6D5-BF452E5ABF86}" srcId="{D6C55135-7E21-48A2-808A-90DF4EB57B33}" destId="{B06BF167-E499-43C7-B982-424261472C65}" srcOrd="1" destOrd="0" parTransId="{1B115293-18DE-4427-9028-A68A13D8DD8F}" sibTransId="{B38CB7B7-A259-4FA9-BF72-E483A885025D}"/>
    <dgm:cxn modelId="{F577D1F2-96A2-4F04-A70F-1E18FBA3D25A}" type="presOf" srcId="{9F0E6A26-D753-427D-BC2E-87BD604814E9}" destId="{8853643E-029B-4D03-8593-2941367AF6A2}" srcOrd="0" destOrd="0" presId="urn:microsoft.com/office/officeart/2005/8/layout/hierarchy5"/>
    <dgm:cxn modelId="{1993BCE1-AD2F-4E5F-9637-615C8EFB7E41}" type="presOf" srcId="{CADA3E97-0273-4554-98C7-DCC5FF2231A0}" destId="{434610F4-33E6-47DA-9A34-A6ED1FDCD59E}" srcOrd="0" destOrd="0" presId="urn:microsoft.com/office/officeart/2005/8/layout/hierarchy5"/>
    <dgm:cxn modelId="{A9539475-F2F1-43F5-B4A4-8F1BC6A98533}" type="presOf" srcId="{1B115293-18DE-4427-9028-A68A13D8DD8F}" destId="{D21C8930-5CA7-4775-9AD7-CF2D5E38B8C7}" srcOrd="1" destOrd="0" presId="urn:microsoft.com/office/officeart/2005/8/layout/hierarchy5"/>
    <dgm:cxn modelId="{636CD1F4-4CFF-4569-B648-93B6BFF51D52}" type="presOf" srcId="{F0C39B25-BA04-4FF8-8E44-85B30251BB7E}" destId="{390BC687-3F66-499F-B77D-1B646408D70F}" srcOrd="1" destOrd="0" presId="urn:microsoft.com/office/officeart/2005/8/layout/hierarchy5"/>
    <dgm:cxn modelId="{4DB55A7F-6455-492F-920A-E109E4C6C2B3}" type="presOf" srcId="{A15B1D6B-5B88-4154-A5B5-C9D4279F3FEB}" destId="{3A0EFC56-6D62-420A-9D5C-D4C208716ACF}" srcOrd="0" destOrd="0" presId="urn:microsoft.com/office/officeart/2005/8/layout/hierarchy5"/>
    <dgm:cxn modelId="{79D4F817-07F5-4C1F-994F-F450FF066024}" srcId="{F51E4C8F-8A9E-4D29-9BA6-CFAD532D1B78}" destId="{61A96AD3-2406-495F-8DC0-B28BAAF275D4}" srcOrd="0" destOrd="0" parTransId="{42B7B0AC-A027-496F-907A-AB151E4969B4}" sibTransId="{5976AF13-98C6-426C-B017-4867CB6E692A}"/>
    <dgm:cxn modelId="{F5D703B4-FB8A-4E2E-87AB-B2062D952617}" type="presOf" srcId="{C02ECE8D-3ED0-4388-9F92-31664A2F9E75}" destId="{33C51373-3B47-4310-A469-826008960FB3}" srcOrd="0" destOrd="0" presId="urn:microsoft.com/office/officeart/2005/8/layout/hierarchy5"/>
    <dgm:cxn modelId="{1B5F62DF-2352-4BBE-A4B8-1D300ABDC9F5}" srcId="{C02ECE8D-3ED0-4388-9F92-31664A2F9E75}" destId="{A6855655-BF40-41F7-B38C-24A2CAD3B5EF}" srcOrd="3" destOrd="0" parTransId="{9F0E6A26-D753-427D-BC2E-87BD604814E9}" sibTransId="{18025774-8959-44BE-9DB8-5A941DB0FA21}"/>
    <dgm:cxn modelId="{38D248BD-7D64-4EA0-ACE1-1BD82B74BFFA}" type="presOf" srcId="{7995620C-ABE3-428B-8029-2BD09AAE9D67}" destId="{40BC8B83-435E-4675-9AFF-33ABA12BBB5E}" srcOrd="0" destOrd="0" presId="urn:microsoft.com/office/officeart/2005/8/layout/hierarchy5"/>
    <dgm:cxn modelId="{7847CC4F-5997-4152-A3FA-FF337DEA34F4}" type="presOf" srcId="{D6C55135-7E21-48A2-808A-90DF4EB57B33}" destId="{EC1C6246-A4EB-41A5-B691-7AF6FD4ED075}" srcOrd="0" destOrd="0" presId="urn:microsoft.com/office/officeart/2005/8/layout/hierarchy5"/>
    <dgm:cxn modelId="{B88C5D18-CF15-48F7-A570-6208C011E069}" type="presOf" srcId="{A7119797-2A80-469B-A467-CCC80A53B439}" destId="{AED5B303-8E24-41C6-8C24-6A4BB0BCD2CD}" srcOrd="1" destOrd="0" presId="urn:microsoft.com/office/officeart/2005/8/layout/hierarchy5"/>
    <dgm:cxn modelId="{A787F211-AB5C-413A-91F6-94FEFF9E9A61}" type="presOf" srcId="{FBAD43D0-CEF2-4DE8-9E05-4F92FB732458}" destId="{FD1B18EA-275B-4F51-8C5B-EAD6201108A4}" srcOrd="0" destOrd="0" presId="urn:microsoft.com/office/officeart/2005/8/layout/hierarchy5"/>
    <dgm:cxn modelId="{0F2542C4-845B-4842-9AAF-EAE71AE75103}" type="presOf" srcId="{6BBEA39B-BDEE-4151-B3A1-8E9688C1D375}" destId="{77ACC7A1-6049-4731-8D03-BEF30337878F}" srcOrd="0" destOrd="0" presId="urn:microsoft.com/office/officeart/2005/8/layout/hierarchy5"/>
    <dgm:cxn modelId="{E2B1DFB3-CCC7-496E-B7B2-5F8C7561196D}" type="presOf" srcId="{07ADD5E8-E4F6-482D-9F4B-D24C63184215}" destId="{869A393A-B871-4775-AA82-D6E231AC6014}" srcOrd="0" destOrd="0" presId="urn:microsoft.com/office/officeart/2005/8/layout/hierarchy5"/>
    <dgm:cxn modelId="{AEE1890F-56DA-4816-BAEE-18F27317216B}" type="presOf" srcId="{6BBEA39B-BDEE-4151-B3A1-8E9688C1D375}" destId="{D3C36CF6-1021-4A52-A251-44D0365A3781}" srcOrd="1" destOrd="0" presId="urn:microsoft.com/office/officeart/2005/8/layout/hierarchy5"/>
    <dgm:cxn modelId="{7850E235-2B52-4C86-B4A5-338C7E9AA102}" type="presOf" srcId="{5E1B0BC6-3DDF-4489-9120-CAF5788C0172}" destId="{9CF6068E-52E8-4EEA-B01F-E61262B58B7B}" srcOrd="1" destOrd="0" presId="urn:microsoft.com/office/officeart/2005/8/layout/hierarchy5"/>
    <dgm:cxn modelId="{635418B2-42BC-4384-A1CF-827C8895CCFE}" type="presOf" srcId="{02577B23-ECA7-4B4F-8BE6-86F118108F6E}" destId="{9F150078-2ECA-4297-ADB2-C48875481D07}" srcOrd="1" destOrd="0" presId="urn:microsoft.com/office/officeart/2005/8/layout/hierarchy5"/>
    <dgm:cxn modelId="{210172C6-4699-4238-BE78-2B3E91D7CDC2}" type="presOf" srcId="{F0C39B25-BA04-4FF8-8E44-85B30251BB7E}" destId="{6A98DF23-66B8-467F-80F6-3BBDEA64891F}" srcOrd="0" destOrd="0" presId="urn:microsoft.com/office/officeart/2005/8/layout/hierarchy5"/>
    <dgm:cxn modelId="{5E37FB89-1FF7-4056-95A4-95C62FBD2E1B}" srcId="{61A96AD3-2406-495F-8DC0-B28BAAF275D4}" destId="{D6C55135-7E21-48A2-808A-90DF4EB57B33}" srcOrd="1" destOrd="0" parTransId="{A7119797-2A80-469B-A467-CCC80A53B439}" sibTransId="{EA2072B0-D778-4CFD-9BB4-5187EA5C0A79}"/>
    <dgm:cxn modelId="{D42A3481-9D61-4B39-89E1-808D2B0EBEA6}" type="presOf" srcId="{F34874B5-AFB5-4DE2-8BEE-D0672497D923}" destId="{CABC962E-7742-4744-A595-888C2D868273}" srcOrd="1" destOrd="0" presId="urn:microsoft.com/office/officeart/2005/8/layout/hierarchy5"/>
    <dgm:cxn modelId="{BB53CF35-1AB9-4528-B38F-8C2D9A00462A}" srcId="{A15B1D6B-5B88-4154-A5B5-C9D4279F3FEB}" destId="{6E24B9A8-9B8F-4835-8EA0-C1F10270DC06}" srcOrd="1" destOrd="0" parTransId="{CADA3E97-0273-4554-98C7-DCC5FF2231A0}" sibTransId="{2C9286ED-1F32-4BF9-923B-F4FF6B1183F0}"/>
    <dgm:cxn modelId="{23E28EA2-5F4E-4C5D-83EB-59F4E186619E}" type="presOf" srcId="{70F03480-CB90-422A-B68B-E06443AB2ED2}" destId="{2B5F860C-1482-4536-84F2-CD8D5C618AEF}" srcOrd="0" destOrd="0" presId="urn:microsoft.com/office/officeart/2005/8/layout/hierarchy5"/>
    <dgm:cxn modelId="{C088F350-F7AD-459D-9604-BA53EB2EC6E2}" type="presOf" srcId="{373583F5-D76E-47D5-8B97-03C22ED34897}" destId="{25A6F11D-1D7F-48DC-9A2B-C2EEB26422ED}" srcOrd="0" destOrd="0" presId="urn:microsoft.com/office/officeart/2005/8/layout/hierarchy5"/>
    <dgm:cxn modelId="{DAC1DE26-F469-4015-A5C7-ECC68C55C607}" srcId="{C02ECE8D-3ED0-4388-9F92-31664A2F9E75}" destId="{E99F133F-3673-47C6-B215-0D234EDFB6B7}" srcOrd="0" destOrd="0" parTransId="{1B131FC8-D0A2-4D6F-85F3-3A92E20E7A8E}" sibTransId="{0539D783-F577-4157-8A7E-E4D0E35AB77C}"/>
    <dgm:cxn modelId="{3DA7A039-D867-46BC-B0C8-134A1C7575F0}" type="presOf" srcId="{97150204-7054-406B-9D42-E79D52C00241}" destId="{679C15E9-2C68-452B-9067-EAE6D2574643}" srcOrd="0" destOrd="0" presId="urn:microsoft.com/office/officeart/2005/8/layout/hierarchy5"/>
    <dgm:cxn modelId="{2EED8063-2A4C-4F0A-9391-9D0EE89EB513}" type="presOf" srcId="{E3E8DA3C-6957-459F-8070-F381B034357C}" destId="{688B6298-590E-425B-A3CE-0D4672055CDF}" srcOrd="0" destOrd="0" presId="urn:microsoft.com/office/officeart/2005/8/layout/hierarchy5"/>
    <dgm:cxn modelId="{167D01BD-4503-4A18-BCB7-4E685F4D3A9F}" srcId="{FBAD43D0-CEF2-4DE8-9E05-4F92FB732458}" destId="{F51E4C8F-8A9E-4D29-9BA6-CFAD532D1B78}" srcOrd="0" destOrd="0" parTransId="{FFBEC1AA-3B89-42EC-BDDB-9D9E4B040C1B}" sibTransId="{61BF7FBD-B35E-4003-801B-384042AD918D}"/>
    <dgm:cxn modelId="{ACEBC316-684D-436F-85EF-966452FD68D5}" type="presOf" srcId="{47EB38D7-351C-477D-9309-4092DE028C1E}" destId="{CF307E68-A457-48E3-9331-B3FD59154367}" srcOrd="0" destOrd="0" presId="urn:microsoft.com/office/officeart/2005/8/layout/hierarchy5"/>
    <dgm:cxn modelId="{800903C2-97CA-41A7-BB01-036B2AA5A3A7}" type="presOf" srcId="{A6855655-BF40-41F7-B38C-24A2CAD3B5EF}" destId="{C605AC57-5138-4EDE-84CD-2683FFA7F332}" srcOrd="0" destOrd="0" presId="urn:microsoft.com/office/officeart/2005/8/layout/hierarchy5"/>
    <dgm:cxn modelId="{D623418B-4B23-4080-BF36-91842BAEB487}" srcId="{D6C55135-7E21-48A2-808A-90DF4EB57B33}" destId="{47EB38D7-351C-477D-9309-4092DE028C1E}" srcOrd="0" destOrd="0" parTransId="{AB4A7C5F-5865-40BF-B4F5-3E7A7BE689A9}" sibTransId="{DB16C5E4-B708-4D82-B005-E4B4451264FE}"/>
    <dgm:cxn modelId="{9C36EFD1-BA0A-4AA6-B6FE-4F64AC6DF7DD}" type="presOf" srcId="{42B7B0AC-A027-496F-907A-AB151E4969B4}" destId="{3B8F9E63-19BB-48A0-A31D-01839F7537F9}" srcOrd="0" destOrd="0" presId="urn:microsoft.com/office/officeart/2005/8/layout/hierarchy5"/>
    <dgm:cxn modelId="{327C8338-429A-4E07-9A6B-1AFD47D35070}" type="presOf" srcId="{C98663C3-B88B-49FC-87B6-A71F21B4DB42}" destId="{3D7F0861-121E-4A4D-A3B1-79664E3E296B}" srcOrd="1" destOrd="0" presId="urn:microsoft.com/office/officeart/2005/8/layout/hierarchy5"/>
    <dgm:cxn modelId="{AA9DA401-D419-41E7-B9C5-EE6CD0533BD0}" srcId="{C02ECE8D-3ED0-4388-9F92-31664A2F9E75}" destId="{5CDD038A-74B8-49A1-B93D-C883DEC72ADE}" srcOrd="2" destOrd="0" parTransId="{97150204-7054-406B-9D42-E79D52C00241}" sibTransId="{93EA883B-810C-4559-BDE6-8293332389FD}"/>
    <dgm:cxn modelId="{BA21938D-B394-43DC-B580-29F9B0AE0EE0}" type="presOf" srcId="{AB4A7C5F-5865-40BF-B4F5-3E7A7BE689A9}" destId="{A3D7393B-CBAA-4EB2-91F2-E2E10B192FA8}" srcOrd="0" destOrd="0" presId="urn:microsoft.com/office/officeart/2005/8/layout/hierarchy5"/>
    <dgm:cxn modelId="{91A29E43-623D-4DB8-8C80-8CADA94869FD}" srcId="{970459CA-376F-4307-9AD9-A5EC4791425C}" destId="{C02ECE8D-3ED0-4388-9F92-31664A2F9E75}" srcOrd="1" destOrd="0" parTransId="{F34874B5-AFB5-4DE2-8BEE-D0672497D923}" sibTransId="{9DC7E564-F0AE-459F-B61A-1AA7F6FEE77F}"/>
    <dgm:cxn modelId="{D3D7BB20-43F8-4297-A694-41051A4F579B}" type="presOf" srcId="{81523709-EE44-4DEE-8247-9FE38E88AB82}" destId="{68305742-610B-4345-BC06-CF71D13D9BA6}" srcOrd="0" destOrd="0" presId="urn:microsoft.com/office/officeart/2005/8/layout/hierarchy5"/>
    <dgm:cxn modelId="{BDEFEDD1-276E-4D25-9475-1F390D6D8908}" srcId="{970459CA-376F-4307-9AD9-A5EC4791425C}" destId="{A15B1D6B-5B88-4154-A5B5-C9D4279F3FEB}" srcOrd="0" destOrd="0" parTransId="{712B2E9F-A6E1-4520-BD98-9A88DC447A59}" sibTransId="{36E0AAAA-0D25-42A9-88D3-0DA5E8448902}"/>
    <dgm:cxn modelId="{CF49969F-10BD-4EB1-95A7-C6854F6A6072}" type="presOf" srcId="{AB4A7C5F-5865-40BF-B4F5-3E7A7BE689A9}" destId="{9EE82C16-96C2-45D4-ABF2-EDFCA9B6B2EE}" srcOrd="1" destOrd="0" presId="urn:microsoft.com/office/officeart/2005/8/layout/hierarchy5"/>
    <dgm:cxn modelId="{D531740A-70A2-4684-BE42-1C7951A5FE4A}" srcId="{A15B1D6B-5B88-4154-A5B5-C9D4279F3FEB}" destId="{FB29D2DF-57D9-4E3A-A008-B68D08603292}" srcOrd="2" destOrd="0" parTransId="{4E2027A7-C7FD-4B7B-B603-7CCF493B44EB}" sibTransId="{17091E09-1117-4C81-86B0-295E26A517EE}"/>
    <dgm:cxn modelId="{63EEB5BF-8E9F-41FA-BBBF-B5FF962FC9AD}" srcId="{D6C55135-7E21-48A2-808A-90DF4EB57B33}" destId="{970459CA-376F-4307-9AD9-A5EC4791425C}" srcOrd="3" destOrd="0" parTransId="{6BBEA39B-BDEE-4151-B3A1-8E9688C1D375}" sibTransId="{416519BB-DFDC-41DE-921E-6E5B90148104}"/>
    <dgm:cxn modelId="{690065E7-670D-4026-9E32-E3A3D60C5663}" type="presOf" srcId="{1B131FC8-D0A2-4D6F-85F3-3A92E20E7A8E}" destId="{30821D4D-712A-4C37-A26B-705EB2EEEC76}" srcOrd="0" destOrd="0" presId="urn:microsoft.com/office/officeart/2005/8/layout/hierarchy5"/>
    <dgm:cxn modelId="{EA021789-016D-474C-ADC1-F787C20C09E3}" type="presParOf" srcId="{FD1B18EA-275B-4F51-8C5B-EAD6201108A4}" destId="{81A3EA3C-9DA5-4732-8DBF-A9A4065493F4}" srcOrd="0" destOrd="0" presId="urn:microsoft.com/office/officeart/2005/8/layout/hierarchy5"/>
    <dgm:cxn modelId="{AF1DC4C8-0003-4F64-A72B-6C26388D1EAA}" type="presParOf" srcId="{81A3EA3C-9DA5-4732-8DBF-A9A4065493F4}" destId="{B0CDEB41-CBB3-490C-9A37-39F7BA7406C9}" srcOrd="0" destOrd="0" presId="urn:microsoft.com/office/officeart/2005/8/layout/hierarchy5"/>
    <dgm:cxn modelId="{F2CD4A3B-2CAE-4CA0-AF88-E76E2532A268}" type="presParOf" srcId="{B0CDEB41-CBB3-490C-9A37-39F7BA7406C9}" destId="{580A7F13-3318-45F8-ABAE-392E1EC968E8}" srcOrd="0" destOrd="0" presId="urn:microsoft.com/office/officeart/2005/8/layout/hierarchy5"/>
    <dgm:cxn modelId="{D0F413DE-9BBE-4150-B093-CCD153EA466F}" type="presParOf" srcId="{580A7F13-3318-45F8-ABAE-392E1EC968E8}" destId="{C2C41539-E25D-46E6-8DEC-4EE5757FEA0E}" srcOrd="0" destOrd="0" presId="urn:microsoft.com/office/officeart/2005/8/layout/hierarchy5"/>
    <dgm:cxn modelId="{6C7936D2-CD31-4E57-898D-570203F68426}" type="presParOf" srcId="{580A7F13-3318-45F8-ABAE-392E1EC968E8}" destId="{0CB4AEB9-6660-47EC-BE5D-211DB79C9488}" srcOrd="1" destOrd="0" presId="urn:microsoft.com/office/officeart/2005/8/layout/hierarchy5"/>
    <dgm:cxn modelId="{D5D255DE-4049-4D59-BD42-B86AA5F7683C}" type="presParOf" srcId="{0CB4AEB9-6660-47EC-BE5D-211DB79C9488}" destId="{3B8F9E63-19BB-48A0-A31D-01839F7537F9}" srcOrd="0" destOrd="0" presId="urn:microsoft.com/office/officeart/2005/8/layout/hierarchy5"/>
    <dgm:cxn modelId="{D76E1BD4-97FB-4961-9178-56FC8CFF443E}" type="presParOf" srcId="{3B8F9E63-19BB-48A0-A31D-01839F7537F9}" destId="{D852DE0A-2A71-4470-BAA6-67EFB8FA2140}" srcOrd="0" destOrd="0" presId="urn:microsoft.com/office/officeart/2005/8/layout/hierarchy5"/>
    <dgm:cxn modelId="{5458C94C-F602-407E-A0FF-3E176906C010}" type="presParOf" srcId="{0CB4AEB9-6660-47EC-BE5D-211DB79C9488}" destId="{34710243-38CF-4085-AFC3-BC24014CCDA4}" srcOrd="1" destOrd="0" presId="urn:microsoft.com/office/officeart/2005/8/layout/hierarchy5"/>
    <dgm:cxn modelId="{A5E3FC88-7FA9-4451-8C2D-909F240D9AE7}" type="presParOf" srcId="{34710243-38CF-4085-AFC3-BC24014CCDA4}" destId="{91B5D89E-F49B-4D89-9AF1-C0D58FE4D20D}" srcOrd="0" destOrd="0" presId="urn:microsoft.com/office/officeart/2005/8/layout/hierarchy5"/>
    <dgm:cxn modelId="{455F6FB8-1C11-4F09-890C-4D8218B6652C}" type="presParOf" srcId="{34710243-38CF-4085-AFC3-BC24014CCDA4}" destId="{3A51DA8A-C5F0-4BC3-8897-22AA00F9944E}" srcOrd="1" destOrd="0" presId="urn:microsoft.com/office/officeart/2005/8/layout/hierarchy5"/>
    <dgm:cxn modelId="{C7A57D68-E3D2-4D6E-9477-96DB0B79400A}" type="presParOf" srcId="{3A51DA8A-C5F0-4BC3-8897-22AA00F9944E}" destId="{6A98DF23-66B8-467F-80F6-3BBDEA64891F}" srcOrd="0" destOrd="0" presId="urn:microsoft.com/office/officeart/2005/8/layout/hierarchy5"/>
    <dgm:cxn modelId="{333D4B36-D6D9-4085-B98B-7A7C1C933F66}" type="presParOf" srcId="{6A98DF23-66B8-467F-80F6-3BBDEA64891F}" destId="{390BC687-3F66-499F-B77D-1B646408D70F}" srcOrd="0" destOrd="0" presId="urn:microsoft.com/office/officeart/2005/8/layout/hierarchy5"/>
    <dgm:cxn modelId="{67B460B3-1EAF-4EC8-9BF6-DD32FBB27648}" type="presParOf" srcId="{3A51DA8A-C5F0-4BC3-8897-22AA00F9944E}" destId="{C1F1F40B-F57D-46C2-8ACF-F661A9D9ADFD}" srcOrd="1" destOrd="0" presId="urn:microsoft.com/office/officeart/2005/8/layout/hierarchy5"/>
    <dgm:cxn modelId="{89F7727B-3568-4630-89C1-D064DDE3A6BA}" type="presParOf" srcId="{C1F1F40B-F57D-46C2-8ACF-F661A9D9ADFD}" destId="{AB72948C-F988-4CD2-86CA-64CCCE7BC7BA}" srcOrd="0" destOrd="0" presId="urn:microsoft.com/office/officeart/2005/8/layout/hierarchy5"/>
    <dgm:cxn modelId="{A5EF263F-A927-4C15-950A-800A1189023B}" type="presParOf" srcId="{C1F1F40B-F57D-46C2-8ACF-F661A9D9ADFD}" destId="{6C6F6636-7BFE-401A-85B0-A81E2B5EA952}" srcOrd="1" destOrd="0" presId="urn:microsoft.com/office/officeart/2005/8/layout/hierarchy5"/>
    <dgm:cxn modelId="{76707F65-75A1-4F7D-8BD1-3D741CCA2546}" type="presParOf" srcId="{3A51DA8A-C5F0-4BC3-8897-22AA00F9944E}" destId="{F741F4CD-0337-4FF2-B503-68F42CA19700}" srcOrd="2" destOrd="0" presId="urn:microsoft.com/office/officeart/2005/8/layout/hierarchy5"/>
    <dgm:cxn modelId="{2C1AF7AD-580D-4824-B7A3-1594D119AFC8}" type="presParOf" srcId="{F741F4CD-0337-4FF2-B503-68F42CA19700}" destId="{AED5B303-8E24-41C6-8C24-6A4BB0BCD2CD}" srcOrd="0" destOrd="0" presId="urn:microsoft.com/office/officeart/2005/8/layout/hierarchy5"/>
    <dgm:cxn modelId="{2932000B-9EC8-4CC6-AA91-D3AD73F1A787}" type="presParOf" srcId="{3A51DA8A-C5F0-4BC3-8897-22AA00F9944E}" destId="{0D22A077-6F19-4AE2-9A52-941DF5C80597}" srcOrd="3" destOrd="0" presId="urn:microsoft.com/office/officeart/2005/8/layout/hierarchy5"/>
    <dgm:cxn modelId="{BBAE9978-A2A5-4E7D-811D-D58EBFD2B933}" type="presParOf" srcId="{0D22A077-6F19-4AE2-9A52-941DF5C80597}" destId="{EC1C6246-A4EB-41A5-B691-7AF6FD4ED075}" srcOrd="0" destOrd="0" presId="urn:microsoft.com/office/officeart/2005/8/layout/hierarchy5"/>
    <dgm:cxn modelId="{C22A1AFF-9279-4FEF-B967-E1CF7D335CBF}" type="presParOf" srcId="{0D22A077-6F19-4AE2-9A52-941DF5C80597}" destId="{69161AB3-2935-44BF-A75C-6DDDE0785BFC}" srcOrd="1" destOrd="0" presId="urn:microsoft.com/office/officeart/2005/8/layout/hierarchy5"/>
    <dgm:cxn modelId="{7E1A5A0B-EFA5-4F8C-8FEE-B58C11790683}" type="presParOf" srcId="{69161AB3-2935-44BF-A75C-6DDDE0785BFC}" destId="{A3D7393B-CBAA-4EB2-91F2-E2E10B192FA8}" srcOrd="0" destOrd="0" presId="urn:microsoft.com/office/officeart/2005/8/layout/hierarchy5"/>
    <dgm:cxn modelId="{E5A3B2E5-0A11-489F-A977-FBDA814A6CF2}" type="presParOf" srcId="{A3D7393B-CBAA-4EB2-91F2-E2E10B192FA8}" destId="{9EE82C16-96C2-45D4-ABF2-EDFCA9B6B2EE}" srcOrd="0" destOrd="0" presId="urn:microsoft.com/office/officeart/2005/8/layout/hierarchy5"/>
    <dgm:cxn modelId="{81836B1B-BA7F-48AC-8322-105A5BFAE312}" type="presParOf" srcId="{69161AB3-2935-44BF-A75C-6DDDE0785BFC}" destId="{D6AC5AEB-7831-487B-9F28-CA1A5DD8EC2D}" srcOrd="1" destOrd="0" presId="urn:microsoft.com/office/officeart/2005/8/layout/hierarchy5"/>
    <dgm:cxn modelId="{98F98F13-3F73-41DA-BB67-8D23D0CB0099}" type="presParOf" srcId="{D6AC5AEB-7831-487B-9F28-CA1A5DD8EC2D}" destId="{CF307E68-A457-48E3-9331-B3FD59154367}" srcOrd="0" destOrd="0" presId="urn:microsoft.com/office/officeart/2005/8/layout/hierarchy5"/>
    <dgm:cxn modelId="{6AC4D934-BEAF-4A83-A37C-2887901A79BF}" type="presParOf" srcId="{D6AC5AEB-7831-487B-9F28-CA1A5DD8EC2D}" destId="{AB6D4216-BAEC-4D3E-9926-ACDFB46A47FF}" srcOrd="1" destOrd="0" presId="urn:microsoft.com/office/officeart/2005/8/layout/hierarchy5"/>
    <dgm:cxn modelId="{38BC8480-26D5-41B4-BD26-0C7677C951A7}" type="presParOf" srcId="{69161AB3-2935-44BF-A75C-6DDDE0785BFC}" destId="{66C33AC2-E066-4014-9A35-670D34A9052C}" srcOrd="2" destOrd="0" presId="urn:microsoft.com/office/officeart/2005/8/layout/hierarchy5"/>
    <dgm:cxn modelId="{B90D59B0-D36B-4A77-8497-54B57FD945CD}" type="presParOf" srcId="{66C33AC2-E066-4014-9A35-670D34A9052C}" destId="{D21C8930-5CA7-4775-9AD7-CF2D5E38B8C7}" srcOrd="0" destOrd="0" presId="urn:microsoft.com/office/officeart/2005/8/layout/hierarchy5"/>
    <dgm:cxn modelId="{8083FBF2-C103-45FD-8B0F-3CB15D54895A}" type="presParOf" srcId="{69161AB3-2935-44BF-A75C-6DDDE0785BFC}" destId="{EE7EAD81-5D50-4DA7-BD6D-7E08D310C13F}" srcOrd="3" destOrd="0" presId="urn:microsoft.com/office/officeart/2005/8/layout/hierarchy5"/>
    <dgm:cxn modelId="{B050D14E-DDE8-4036-B511-B56F8180802A}" type="presParOf" srcId="{EE7EAD81-5D50-4DA7-BD6D-7E08D310C13F}" destId="{382E4A37-0F16-4073-BE6D-DD1AEAE4BAB2}" srcOrd="0" destOrd="0" presId="urn:microsoft.com/office/officeart/2005/8/layout/hierarchy5"/>
    <dgm:cxn modelId="{124233D6-6AFA-40F8-9FA0-8F98B0C4FCCD}" type="presParOf" srcId="{EE7EAD81-5D50-4DA7-BD6D-7E08D310C13F}" destId="{CF2B8B6C-47B0-4B62-8A9A-67CAD953FEFF}" srcOrd="1" destOrd="0" presId="urn:microsoft.com/office/officeart/2005/8/layout/hierarchy5"/>
    <dgm:cxn modelId="{4677346A-EC6F-45DB-82ED-101AA0ADE5A3}" type="presParOf" srcId="{69161AB3-2935-44BF-A75C-6DDDE0785BFC}" destId="{688B6298-590E-425B-A3CE-0D4672055CDF}" srcOrd="4" destOrd="0" presId="urn:microsoft.com/office/officeart/2005/8/layout/hierarchy5"/>
    <dgm:cxn modelId="{CBF83F3E-95FC-4FA1-AC0D-5684992406E4}" type="presParOf" srcId="{688B6298-590E-425B-A3CE-0D4672055CDF}" destId="{556EF513-2B02-4019-93F9-80C040D2033C}" srcOrd="0" destOrd="0" presId="urn:microsoft.com/office/officeart/2005/8/layout/hierarchy5"/>
    <dgm:cxn modelId="{32B7B444-3BD0-4645-984A-F8B56FF99703}" type="presParOf" srcId="{69161AB3-2935-44BF-A75C-6DDDE0785BFC}" destId="{30861DDE-F0FF-4809-966D-E5B616EB275C}" srcOrd="5" destOrd="0" presId="urn:microsoft.com/office/officeart/2005/8/layout/hierarchy5"/>
    <dgm:cxn modelId="{0BC86758-0F31-43AF-BCAA-E9BADECE54A2}" type="presParOf" srcId="{30861DDE-F0FF-4809-966D-E5B616EB275C}" destId="{40BC8B83-435E-4675-9AFF-33ABA12BBB5E}" srcOrd="0" destOrd="0" presId="urn:microsoft.com/office/officeart/2005/8/layout/hierarchy5"/>
    <dgm:cxn modelId="{967B32F1-2653-4D6C-9AD4-DD1AEAA9C38D}" type="presParOf" srcId="{30861DDE-F0FF-4809-966D-E5B616EB275C}" destId="{1BB11946-763E-4160-8F19-1E182C3F2D41}" srcOrd="1" destOrd="0" presId="urn:microsoft.com/office/officeart/2005/8/layout/hierarchy5"/>
    <dgm:cxn modelId="{A69AF59E-844B-467C-BCF9-EC9310AF3C66}" type="presParOf" srcId="{69161AB3-2935-44BF-A75C-6DDDE0785BFC}" destId="{77ACC7A1-6049-4731-8D03-BEF30337878F}" srcOrd="6" destOrd="0" presId="urn:microsoft.com/office/officeart/2005/8/layout/hierarchy5"/>
    <dgm:cxn modelId="{6AD7D208-79B1-4A67-BFA1-A9D200B53BDA}" type="presParOf" srcId="{77ACC7A1-6049-4731-8D03-BEF30337878F}" destId="{D3C36CF6-1021-4A52-A251-44D0365A3781}" srcOrd="0" destOrd="0" presId="urn:microsoft.com/office/officeart/2005/8/layout/hierarchy5"/>
    <dgm:cxn modelId="{9EB75960-9E98-467B-BDB9-F8829A1B5183}" type="presParOf" srcId="{69161AB3-2935-44BF-A75C-6DDDE0785BFC}" destId="{1EED1903-01FA-4534-90B2-DB7BB16C63C3}" srcOrd="7" destOrd="0" presId="urn:microsoft.com/office/officeart/2005/8/layout/hierarchy5"/>
    <dgm:cxn modelId="{8DFD9D1F-7810-45F5-BA41-BF7C16915515}" type="presParOf" srcId="{1EED1903-01FA-4534-90B2-DB7BB16C63C3}" destId="{E239AB4E-1445-41D8-BA77-67D9EFFE636C}" srcOrd="0" destOrd="0" presId="urn:microsoft.com/office/officeart/2005/8/layout/hierarchy5"/>
    <dgm:cxn modelId="{95F9CA71-C81D-4EF5-A430-7D6477D0EDF3}" type="presParOf" srcId="{1EED1903-01FA-4534-90B2-DB7BB16C63C3}" destId="{A049FBA7-A5D4-4383-8CCD-94397F8E25D2}" srcOrd="1" destOrd="0" presId="urn:microsoft.com/office/officeart/2005/8/layout/hierarchy5"/>
    <dgm:cxn modelId="{F7916849-80AA-48AF-BF30-16ED58EB8FB2}" type="presParOf" srcId="{A049FBA7-A5D4-4383-8CCD-94397F8E25D2}" destId="{4E435FEF-0646-46F1-A549-42A49FD2BEE0}" srcOrd="0" destOrd="0" presId="urn:microsoft.com/office/officeart/2005/8/layout/hierarchy5"/>
    <dgm:cxn modelId="{C027475A-E4B6-4381-B6F6-6B1DBC80C56E}" type="presParOf" srcId="{4E435FEF-0646-46F1-A549-42A49FD2BEE0}" destId="{53A76D1D-07D8-4BC4-B44D-2D6D243017BF}" srcOrd="0" destOrd="0" presId="urn:microsoft.com/office/officeart/2005/8/layout/hierarchy5"/>
    <dgm:cxn modelId="{37F22660-B4E7-453B-B23E-BC8556C29B42}" type="presParOf" srcId="{A049FBA7-A5D4-4383-8CCD-94397F8E25D2}" destId="{AA8DE8D0-4D0B-4F32-B63D-489BBE7EBA78}" srcOrd="1" destOrd="0" presId="urn:microsoft.com/office/officeart/2005/8/layout/hierarchy5"/>
    <dgm:cxn modelId="{F3678ECF-A326-42AE-B86B-A73AD407D4A5}" type="presParOf" srcId="{AA8DE8D0-4D0B-4F32-B63D-489BBE7EBA78}" destId="{3A0EFC56-6D62-420A-9D5C-D4C208716ACF}" srcOrd="0" destOrd="0" presId="urn:microsoft.com/office/officeart/2005/8/layout/hierarchy5"/>
    <dgm:cxn modelId="{F74F0313-9FC0-4E32-93D5-845767BAF31D}" type="presParOf" srcId="{AA8DE8D0-4D0B-4F32-B63D-489BBE7EBA78}" destId="{59303565-88BF-4288-94B1-C5A68F014D0E}" srcOrd="1" destOrd="0" presId="urn:microsoft.com/office/officeart/2005/8/layout/hierarchy5"/>
    <dgm:cxn modelId="{F085EB6F-D220-4A16-AE22-A2387A8C2CF1}" type="presParOf" srcId="{59303565-88BF-4288-94B1-C5A68F014D0E}" destId="{DA23F181-5336-4E6F-AFAC-7BA7A11479D5}" srcOrd="0" destOrd="0" presId="urn:microsoft.com/office/officeart/2005/8/layout/hierarchy5"/>
    <dgm:cxn modelId="{EE399645-4630-4CBF-976C-A8EDCEB63AA9}" type="presParOf" srcId="{DA23F181-5336-4E6F-AFAC-7BA7A11479D5}" destId="{9F150078-2ECA-4297-ADB2-C48875481D07}" srcOrd="0" destOrd="0" presId="urn:microsoft.com/office/officeart/2005/8/layout/hierarchy5"/>
    <dgm:cxn modelId="{B2D0F9F1-DB53-46AC-9228-36C1DB84F55A}" type="presParOf" srcId="{59303565-88BF-4288-94B1-C5A68F014D0E}" destId="{0BD4F63A-BACC-49E8-A1A9-59D3306065D2}" srcOrd="1" destOrd="0" presId="urn:microsoft.com/office/officeart/2005/8/layout/hierarchy5"/>
    <dgm:cxn modelId="{909EC400-CBE7-4C18-9214-594B8296C5CE}" type="presParOf" srcId="{0BD4F63A-BACC-49E8-A1A9-59D3306065D2}" destId="{65947ACB-1E58-4609-93F9-C91E15842F75}" srcOrd="0" destOrd="0" presId="urn:microsoft.com/office/officeart/2005/8/layout/hierarchy5"/>
    <dgm:cxn modelId="{2001DD04-B7BC-40CA-8373-5788738B23FD}" type="presParOf" srcId="{0BD4F63A-BACC-49E8-A1A9-59D3306065D2}" destId="{FE10B083-C610-4E98-B8A6-2483520E91E0}" srcOrd="1" destOrd="0" presId="urn:microsoft.com/office/officeart/2005/8/layout/hierarchy5"/>
    <dgm:cxn modelId="{DADC7195-99F9-4410-9BBA-4487DEE893B5}" type="presParOf" srcId="{59303565-88BF-4288-94B1-C5A68F014D0E}" destId="{434610F4-33E6-47DA-9A34-A6ED1FDCD59E}" srcOrd="2" destOrd="0" presId="urn:microsoft.com/office/officeart/2005/8/layout/hierarchy5"/>
    <dgm:cxn modelId="{8484CC27-FA8F-4B3D-937E-1EA5AC4600AD}" type="presParOf" srcId="{434610F4-33E6-47DA-9A34-A6ED1FDCD59E}" destId="{26110D34-6209-46C4-AB0C-87B7504BDABA}" srcOrd="0" destOrd="0" presId="urn:microsoft.com/office/officeart/2005/8/layout/hierarchy5"/>
    <dgm:cxn modelId="{B1B269C2-BF0E-42DD-9456-E365D5D14276}" type="presParOf" srcId="{59303565-88BF-4288-94B1-C5A68F014D0E}" destId="{A111EB5A-AE39-4DFF-9249-ACAA3B9365B9}" srcOrd="3" destOrd="0" presId="urn:microsoft.com/office/officeart/2005/8/layout/hierarchy5"/>
    <dgm:cxn modelId="{38021FAE-6EC0-4A17-AE43-CFF4FFC0AF3C}" type="presParOf" srcId="{A111EB5A-AE39-4DFF-9249-ACAA3B9365B9}" destId="{6CECE92D-2BA1-4246-8EB8-84771B44A387}" srcOrd="0" destOrd="0" presId="urn:microsoft.com/office/officeart/2005/8/layout/hierarchy5"/>
    <dgm:cxn modelId="{30B642F0-C0AC-4067-BF48-1585C17833CB}" type="presParOf" srcId="{A111EB5A-AE39-4DFF-9249-ACAA3B9365B9}" destId="{31707E31-07ED-42C8-A35E-B8172B94EEDC}" srcOrd="1" destOrd="0" presId="urn:microsoft.com/office/officeart/2005/8/layout/hierarchy5"/>
    <dgm:cxn modelId="{D9053173-B185-43E2-B9BD-29CD13CB43CC}" type="presParOf" srcId="{59303565-88BF-4288-94B1-C5A68F014D0E}" destId="{8EBBCE12-37C5-4BFA-B05E-62D348A611F7}" srcOrd="4" destOrd="0" presId="urn:microsoft.com/office/officeart/2005/8/layout/hierarchy5"/>
    <dgm:cxn modelId="{BDDDA8F3-B91B-4C26-85EE-2A67F18F403F}" type="presParOf" srcId="{8EBBCE12-37C5-4BFA-B05E-62D348A611F7}" destId="{5A222FAD-CE1B-4290-8224-C10DB3343B33}" srcOrd="0" destOrd="0" presId="urn:microsoft.com/office/officeart/2005/8/layout/hierarchy5"/>
    <dgm:cxn modelId="{46336739-A196-4D7C-88D9-90B550DD3225}" type="presParOf" srcId="{59303565-88BF-4288-94B1-C5A68F014D0E}" destId="{AC03DA80-AAA5-432E-93D9-4F9DD9A605BB}" srcOrd="5" destOrd="0" presId="urn:microsoft.com/office/officeart/2005/8/layout/hierarchy5"/>
    <dgm:cxn modelId="{5D8F39D6-6972-4F6F-B078-B8E1452E4377}" type="presParOf" srcId="{AC03DA80-AAA5-432E-93D9-4F9DD9A605BB}" destId="{1BDDEE28-E804-411C-BFEF-28E1F695C606}" srcOrd="0" destOrd="0" presId="urn:microsoft.com/office/officeart/2005/8/layout/hierarchy5"/>
    <dgm:cxn modelId="{DB01A6A8-0644-4AB6-8D64-381840DFB90B}" type="presParOf" srcId="{AC03DA80-AAA5-432E-93D9-4F9DD9A605BB}" destId="{5E8D8133-C4D6-4EBC-98F7-38DE1062FE87}" srcOrd="1" destOrd="0" presId="urn:microsoft.com/office/officeart/2005/8/layout/hierarchy5"/>
    <dgm:cxn modelId="{F2A65A3E-CADB-429F-BB1B-B548C3919B58}" type="presParOf" srcId="{59303565-88BF-4288-94B1-C5A68F014D0E}" destId="{9BE1E575-555E-4335-ABCB-90F9280474EB}" srcOrd="6" destOrd="0" presId="urn:microsoft.com/office/officeart/2005/8/layout/hierarchy5"/>
    <dgm:cxn modelId="{17166350-57B3-4220-8FB7-237291A13473}" type="presParOf" srcId="{9BE1E575-555E-4335-ABCB-90F9280474EB}" destId="{3D7F0861-121E-4A4D-A3B1-79664E3E296B}" srcOrd="0" destOrd="0" presId="urn:microsoft.com/office/officeart/2005/8/layout/hierarchy5"/>
    <dgm:cxn modelId="{21DE8F5F-E125-49EF-A513-B5EA48492F10}" type="presParOf" srcId="{59303565-88BF-4288-94B1-C5A68F014D0E}" destId="{74448EB4-05F2-454C-A863-74BCD57E462E}" srcOrd="7" destOrd="0" presId="urn:microsoft.com/office/officeart/2005/8/layout/hierarchy5"/>
    <dgm:cxn modelId="{C1D4F35A-3E7A-4775-A47E-842EAC2A67E1}" type="presParOf" srcId="{74448EB4-05F2-454C-A863-74BCD57E462E}" destId="{68305742-610B-4345-BC06-CF71D13D9BA6}" srcOrd="0" destOrd="0" presId="urn:microsoft.com/office/officeart/2005/8/layout/hierarchy5"/>
    <dgm:cxn modelId="{BFFD65F7-01F1-4239-9475-42D34752C12E}" type="presParOf" srcId="{74448EB4-05F2-454C-A863-74BCD57E462E}" destId="{A1BF417A-E0A5-44D7-9D26-9BFC11B72052}" srcOrd="1" destOrd="0" presId="urn:microsoft.com/office/officeart/2005/8/layout/hierarchy5"/>
    <dgm:cxn modelId="{D2672711-0BF6-4C7C-A03D-5E954EC6E254}" type="presParOf" srcId="{59303565-88BF-4288-94B1-C5A68F014D0E}" destId="{F7EA102E-439B-4368-9525-481A025CC109}" srcOrd="8" destOrd="0" presId="urn:microsoft.com/office/officeart/2005/8/layout/hierarchy5"/>
    <dgm:cxn modelId="{CC4EF304-25D6-4B2E-AF02-58A347C9ACB4}" type="presParOf" srcId="{F7EA102E-439B-4368-9525-481A025CC109}" destId="{9CF6068E-52E8-4EEA-B01F-E61262B58B7B}" srcOrd="0" destOrd="0" presId="urn:microsoft.com/office/officeart/2005/8/layout/hierarchy5"/>
    <dgm:cxn modelId="{D69946D5-9AA8-43B4-B303-56A1D73239A5}" type="presParOf" srcId="{59303565-88BF-4288-94B1-C5A68F014D0E}" destId="{D85C2CD1-6349-496B-8FC5-C17AF331E855}" srcOrd="9" destOrd="0" presId="urn:microsoft.com/office/officeart/2005/8/layout/hierarchy5"/>
    <dgm:cxn modelId="{E53CEBFB-AC93-4178-9B82-1656A35EAA9B}" type="presParOf" srcId="{D85C2CD1-6349-496B-8FC5-C17AF331E855}" destId="{2B5F860C-1482-4536-84F2-CD8D5C618AEF}" srcOrd="0" destOrd="0" presId="urn:microsoft.com/office/officeart/2005/8/layout/hierarchy5"/>
    <dgm:cxn modelId="{070BB642-5FA8-4068-8543-193E2DB24000}" type="presParOf" srcId="{D85C2CD1-6349-496B-8FC5-C17AF331E855}" destId="{BAB96C46-E16A-4BBE-98E9-C59C98E06732}" srcOrd="1" destOrd="0" presId="urn:microsoft.com/office/officeart/2005/8/layout/hierarchy5"/>
    <dgm:cxn modelId="{1C367DE4-80BD-47A1-95DD-9A1C15CE7854}" type="presParOf" srcId="{A049FBA7-A5D4-4383-8CCD-94397F8E25D2}" destId="{13A414DA-9E24-45E5-8EED-65DFC4E8B684}" srcOrd="2" destOrd="0" presId="urn:microsoft.com/office/officeart/2005/8/layout/hierarchy5"/>
    <dgm:cxn modelId="{D1F275F8-8175-4533-BDCF-24FC3DD1B084}" type="presParOf" srcId="{13A414DA-9E24-45E5-8EED-65DFC4E8B684}" destId="{CABC962E-7742-4744-A595-888C2D868273}" srcOrd="0" destOrd="0" presId="urn:microsoft.com/office/officeart/2005/8/layout/hierarchy5"/>
    <dgm:cxn modelId="{BA653344-B376-4F0F-AF17-A31A5B7E19CE}" type="presParOf" srcId="{A049FBA7-A5D4-4383-8CCD-94397F8E25D2}" destId="{A59CB056-EA67-430A-97D2-24811AC444AC}" srcOrd="3" destOrd="0" presId="urn:microsoft.com/office/officeart/2005/8/layout/hierarchy5"/>
    <dgm:cxn modelId="{A8CC0D85-4FC9-4829-9E54-E515B17CFCF0}" type="presParOf" srcId="{A59CB056-EA67-430A-97D2-24811AC444AC}" destId="{33C51373-3B47-4310-A469-826008960FB3}" srcOrd="0" destOrd="0" presId="urn:microsoft.com/office/officeart/2005/8/layout/hierarchy5"/>
    <dgm:cxn modelId="{7FB41BB8-28A7-4F1B-9288-AA0ED90324FB}" type="presParOf" srcId="{A59CB056-EA67-430A-97D2-24811AC444AC}" destId="{CB112690-19F6-4E78-8E04-0856B5557B73}" srcOrd="1" destOrd="0" presId="urn:microsoft.com/office/officeart/2005/8/layout/hierarchy5"/>
    <dgm:cxn modelId="{352359D4-D71F-4983-82B4-7E1C5F34F1EA}" type="presParOf" srcId="{CB112690-19F6-4E78-8E04-0856B5557B73}" destId="{30821D4D-712A-4C37-A26B-705EB2EEEC76}" srcOrd="0" destOrd="0" presId="urn:microsoft.com/office/officeart/2005/8/layout/hierarchy5"/>
    <dgm:cxn modelId="{906B311F-9471-4E69-8234-8ABA1417F73A}" type="presParOf" srcId="{30821D4D-712A-4C37-A26B-705EB2EEEC76}" destId="{B1FFDF8C-79A2-4CC3-8141-E3FBB2D47BF4}" srcOrd="0" destOrd="0" presId="urn:microsoft.com/office/officeart/2005/8/layout/hierarchy5"/>
    <dgm:cxn modelId="{D85A4528-E836-41D7-9864-B3C82B69B004}" type="presParOf" srcId="{CB112690-19F6-4E78-8E04-0856B5557B73}" destId="{558A7118-56F7-4313-B979-77228508FF96}" srcOrd="1" destOrd="0" presId="urn:microsoft.com/office/officeart/2005/8/layout/hierarchy5"/>
    <dgm:cxn modelId="{73CABEA2-63B2-48BF-A9CC-B22A8A55835F}" type="presParOf" srcId="{558A7118-56F7-4313-B979-77228508FF96}" destId="{E94F08FE-FB8A-4455-B3B2-8BF2A5C111EE}" srcOrd="0" destOrd="0" presId="urn:microsoft.com/office/officeart/2005/8/layout/hierarchy5"/>
    <dgm:cxn modelId="{2AE0906E-7E96-46F8-8517-E482BEC416F1}" type="presParOf" srcId="{558A7118-56F7-4313-B979-77228508FF96}" destId="{B57420D0-7E88-460A-AB36-F9F4022003C4}" srcOrd="1" destOrd="0" presId="urn:microsoft.com/office/officeart/2005/8/layout/hierarchy5"/>
    <dgm:cxn modelId="{129F0E3E-743C-4E46-BD2D-743F6FF9A4C8}" type="presParOf" srcId="{CB112690-19F6-4E78-8E04-0856B5557B73}" destId="{0F23E093-D008-4B2A-B1A4-D9E68B72A7A2}" srcOrd="2" destOrd="0" presId="urn:microsoft.com/office/officeart/2005/8/layout/hierarchy5"/>
    <dgm:cxn modelId="{9F8A2120-1752-457F-9A8B-9F98CEE09DCB}" type="presParOf" srcId="{0F23E093-D008-4B2A-B1A4-D9E68B72A7A2}" destId="{8C390653-F10E-4435-AB2E-C14AC8C7D5B8}" srcOrd="0" destOrd="0" presId="urn:microsoft.com/office/officeart/2005/8/layout/hierarchy5"/>
    <dgm:cxn modelId="{824E848F-F63A-4073-B18C-520EE08F2D10}" type="presParOf" srcId="{CB112690-19F6-4E78-8E04-0856B5557B73}" destId="{715CF2A8-1E08-4695-9EBB-A385768760E8}" srcOrd="3" destOrd="0" presId="urn:microsoft.com/office/officeart/2005/8/layout/hierarchy5"/>
    <dgm:cxn modelId="{116B17D0-8697-4493-A313-8333FE905880}" type="presParOf" srcId="{715CF2A8-1E08-4695-9EBB-A385768760E8}" destId="{25A6F11D-1D7F-48DC-9A2B-C2EEB26422ED}" srcOrd="0" destOrd="0" presId="urn:microsoft.com/office/officeart/2005/8/layout/hierarchy5"/>
    <dgm:cxn modelId="{FA4D25D8-2DE8-4B03-9359-EAAC5ECBEEAB}" type="presParOf" srcId="{715CF2A8-1E08-4695-9EBB-A385768760E8}" destId="{6D131F0C-9DB1-4BD1-AF63-E4C8C1C47FED}" srcOrd="1" destOrd="0" presId="urn:microsoft.com/office/officeart/2005/8/layout/hierarchy5"/>
    <dgm:cxn modelId="{6C460032-7599-4590-A78B-43DC351C0EB0}" type="presParOf" srcId="{CB112690-19F6-4E78-8E04-0856B5557B73}" destId="{679C15E9-2C68-452B-9067-EAE6D2574643}" srcOrd="4" destOrd="0" presId="urn:microsoft.com/office/officeart/2005/8/layout/hierarchy5"/>
    <dgm:cxn modelId="{00E1E7AE-C8CC-4340-8A25-A95553D6F5FF}" type="presParOf" srcId="{679C15E9-2C68-452B-9067-EAE6D2574643}" destId="{0F9845FE-A5EB-4546-919B-E26F8E485A16}" srcOrd="0" destOrd="0" presId="urn:microsoft.com/office/officeart/2005/8/layout/hierarchy5"/>
    <dgm:cxn modelId="{562CB08D-BE0B-430B-8025-94B6B53A5408}" type="presParOf" srcId="{CB112690-19F6-4E78-8E04-0856B5557B73}" destId="{11AB3699-F506-4CBD-978C-E3979D14C509}" srcOrd="5" destOrd="0" presId="urn:microsoft.com/office/officeart/2005/8/layout/hierarchy5"/>
    <dgm:cxn modelId="{3C9CC46A-C73B-450F-BC7E-4FAB56A85ADE}" type="presParOf" srcId="{11AB3699-F506-4CBD-978C-E3979D14C509}" destId="{60F39A84-6875-4E69-88AF-25B9A706B268}" srcOrd="0" destOrd="0" presId="urn:microsoft.com/office/officeart/2005/8/layout/hierarchy5"/>
    <dgm:cxn modelId="{6840ABBA-CF76-4BF1-8E03-3BBF910A2196}" type="presParOf" srcId="{11AB3699-F506-4CBD-978C-E3979D14C509}" destId="{9A69A6B3-15C2-4F4D-81CD-60F31369E567}" srcOrd="1" destOrd="0" presId="urn:microsoft.com/office/officeart/2005/8/layout/hierarchy5"/>
    <dgm:cxn modelId="{BD4F1FC3-1D53-4451-95C4-825103E62883}" type="presParOf" srcId="{CB112690-19F6-4E78-8E04-0856B5557B73}" destId="{8853643E-029B-4D03-8593-2941367AF6A2}" srcOrd="6" destOrd="0" presId="urn:microsoft.com/office/officeart/2005/8/layout/hierarchy5"/>
    <dgm:cxn modelId="{0B6D9E7F-68B4-4EA8-A533-012E89D4EB0E}" type="presParOf" srcId="{8853643E-029B-4D03-8593-2941367AF6A2}" destId="{77248250-508D-42AF-B357-81D763E18425}" srcOrd="0" destOrd="0" presId="urn:microsoft.com/office/officeart/2005/8/layout/hierarchy5"/>
    <dgm:cxn modelId="{034C4F21-BADC-4C91-944D-867F55E3C94C}" type="presParOf" srcId="{CB112690-19F6-4E78-8E04-0856B5557B73}" destId="{8450A7C0-761B-414F-9FC6-0F361524C806}" srcOrd="7" destOrd="0" presId="urn:microsoft.com/office/officeart/2005/8/layout/hierarchy5"/>
    <dgm:cxn modelId="{7E27E2C1-2D7E-4145-BE22-70281203ABEA}" type="presParOf" srcId="{8450A7C0-761B-414F-9FC6-0F361524C806}" destId="{C605AC57-5138-4EDE-84CD-2683FFA7F332}" srcOrd="0" destOrd="0" presId="urn:microsoft.com/office/officeart/2005/8/layout/hierarchy5"/>
    <dgm:cxn modelId="{78B7AF66-AB40-498C-9CA9-877B1B5F19F2}" type="presParOf" srcId="{8450A7C0-761B-414F-9FC6-0F361524C806}" destId="{B3A65630-94DB-4660-8AED-64DF0F7CECA4}" srcOrd="1" destOrd="0" presId="urn:microsoft.com/office/officeart/2005/8/layout/hierarchy5"/>
    <dgm:cxn modelId="{8DD4F61A-B37E-4ECE-B18D-29C4416B20D1}" type="presParOf" srcId="{A049FBA7-A5D4-4383-8CCD-94397F8E25D2}" destId="{3491FB56-2E7F-4326-9486-9575DEFE1779}" srcOrd="4" destOrd="0" presId="urn:microsoft.com/office/officeart/2005/8/layout/hierarchy5"/>
    <dgm:cxn modelId="{676BB018-C793-4B4D-90D5-4C085375CDE3}" type="presParOf" srcId="{3491FB56-2E7F-4326-9486-9575DEFE1779}" destId="{734C3C58-D5A3-4CC7-BF33-310337D50F6A}" srcOrd="0" destOrd="0" presId="urn:microsoft.com/office/officeart/2005/8/layout/hierarchy5"/>
    <dgm:cxn modelId="{90773DBB-9EB0-4D0E-8086-80C95888671C}" type="presParOf" srcId="{A049FBA7-A5D4-4383-8CCD-94397F8E25D2}" destId="{61E11E06-39A6-4E91-9D0F-4E6366633072}" srcOrd="5" destOrd="0" presId="urn:microsoft.com/office/officeart/2005/8/layout/hierarchy5"/>
    <dgm:cxn modelId="{FEA089D2-8577-4B7F-891B-03D0201BDB58}" type="presParOf" srcId="{61E11E06-39A6-4E91-9D0F-4E6366633072}" destId="{869A393A-B871-4775-AA82-D6E231AC6014}" srcOrd="0" destOrd="0" presId="urn:microsoft.com/office/officeart/2005/8/layout/hierarchy5"/>
    <dgm:cxn modelId="{E34B4E61-B859-46C6-A1CA-3EBDBD176775}" type="presParOf" srcId="{61E11E06-39A6-4E91-9D0F-4E6366633072}" destId="{B89E5A0E-B567-4EA1-85E8-B6ECAC975EB4}" srcOrd="1" destOrd="0" presId="urn:microsoft.com/office/officeart/2005/8/layout/hierarchy5"/>
    <dgm:cxn modelId="{517CC910-5618-4817-A4D1-B98330593D48}" type="presParOf" srcId="{FD1B18EA-275B-4F51-8C5B-EAD6201108A4}" destId="{07176A67-7EC2-44BA-8099-D07558347F2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BBFAF-4050-432D-817A-142B0240926D}">
      <dsp:nvSpPr>
        <dsp:cNvPr id="0" name=""/>
        <dsp:cNvSpPr/>
      </dsp:nvSpPr>
      <dsp:spPr>
        <a:xfrm>
          <a:off x="2321494" y="1180"/>
          <a:ext cx="2482085" cy="613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Экономическая наука как система знаний о человеческой деятельности с сфере производства благ</a:t>
          </a:r>
          <a:endParaRPr lang="ru-RU" sz="1000" b="1" kern="1200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2339462" y="19148"/>
        <a:ext cx="2446149" cy="577533"/>
      </dsp:txXfrm>
    </dsp:sp>
    <dsp:sp modelId="{1021F69A-CCEC-479B-93BF-5FB963D9E90D}">
      <dsp:nvSpPr>
        <dsp:cNvPr id="0" name=""/>
        <dsp:cNvSpPr/>
      </dsp:nvSpPr>
      <dsp:spPr>
        <a:xfrm>
          <a:off x="865912" y="614650"/>
          <a:ext cx="2696624" cy="245387"/>
        </a:xfrm>
        <a:custGeom>
          <a:avLst/>
          <a:gdLst/>
          <a:ahLst/>
          <a:cxnLst/>
          <a:rect l="0" t="0" r="0" b="0"/>
          <a:pathLst>
            <a:path>
              <a:moveTo>
                <a:pt x="2696624" y="0"/>
              </a:moveTo>
              <a:lnTo>
                <a:pt x="2696624" y="122693"/>
              </a:lnTo>
              <a:lnTo>
                <a:pt x="0" y="122693"/>
              </a:lnTo>
              <a:lnTo>
                <a:pt x="0" y="245387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DE311-60FB-45E1-BDA8-6572E3FCDF12}">
      <dsp:nvSpPr>
        <dsp:cNvPr id="0" name=""/>
        <dsp:cNvSpPr/>
      </dsp:nvSpPr>
      <dsp:spPr>
        <a:xfrm>
          <a:off x="41952" y="860038"/>
          <a:ext cx="1647920" cy="613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Прикладной аспект экономической науки</a:t>
          </a:r>
          <a:endParaRPr lang="ru-RU" sz="1000" b="1" kern="1200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59920" y="878006"/>
        <a:ext cx="1611984" cy="577533"/>
      </dsp:txXfrm>
    </dsp:sp>
    <dsp:sp modelId="{E41D9B02-430B-46F7-AF08-97298BB307DE}">
      <dsp:nvSpPr>
        <dsp:cNvPr id="0" name=""/>
        <dsp:cNvSpPr/>
      </dsp:nvSpPr>
      <dsp:spPr>
        <a:xfrm>
          <a:off x="820192" y="1473507"/>
          <a:ext cx="91440" cy="245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38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3B020-A82E-48CB-9384-9C4654E219D3}">
      <dsp:nvSpPr>
        <dsp:cNvPr id="0" name=""/>
        <dsp:cNvSpPr/>
      </dsp:nvSpPr>
      <dsp:spPr>
        <a:xfrm>
          <a:off x="41952" y="1718895"/>
          <a:ext cx="1647920" cy="613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Конкретные экономические науки и дисциплины</a:t>
          </a:r>
          <a:endParaRPr lang="ru-RU" sz="1000" b="1" kern="1200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59920" y="1736863"/>
        <a:ext cx="1611984" cy="577533"/>
      </dsp:txXfrm>
    </dsp:sp>
    <dsp:sp modelId="{E8597AC5-C977-412E-948F-9102690423BD}">
      <dsp:nvSpPr>
        <dsp:cNvPr id="0" name=""/>
        <dsp:cNvSpPr/>
      </dsp:nvSpPr>
      <dsp:spPr>
        <a:xfrm>
          <a:off x="3562537" y="614650"/>
          <a:ext cx="2587768" cy="245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93"/>
              </a:lnTo>
              <a:lnTo>
                <a:pt x="2587768" y="122693"/>
              </a:lnTo>
              <a:lnTo>
                <a:pt x="2587768" y="245387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A8E5-3643-4787-BB80-11D8E100CB31}">
      <dsp:nvSpPr>
        <dsp:cNvPr id="0" name=""/>
        <dsp:cNvSpPr/>
      </dsp:nvSpPr>
      <dsp:spPr>
        <a:xfrm>
          <a:off x="5217490" y="860038"/>
          <a:ext cx="1865631" cy="613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Фундаментальный аспект экономической науки</a:t>
          </a:r>
          <a:endParaRPr lang="ru-RU" sz="1000" b="1" kern="1200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5235458" y="878006"/>
        <a:ext cx="1829695" cy="577533"/>
      </dsp:txXfrm>
    </dsp:sp>
    <dsp:sp modelId="{CCF97A71-5E62-4B17-86BC-6BCBF88345DD}">
      <dsp:nvSpPr>
        <dsp:cNvPr id="0" name=""/>
        <dsp:cNvSpPr/>
      </dsp:nvSpPr>
      <dsp:spPr>
        <a:xfrm>
          <a:off x="6104585" y="1473507"/>
          <a:ext cx="91440" cy="245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38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BFBC5-3FE7-4E2F-817A-C4B77BCE3AC2}">
      <dsp:nvSpPr>
        <dsp:cNvPr id="0" name=""/>
        <dsp:cNvSpPr/>
      </dsp:nvSpPr>
      <dsp:spPr>
        <a:xfrm>
          <a:off x="5217490" y="1718895"/>
          <a:ext cx="1865631" cy="613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Экономическая теория (</a:t>
          </a:r>
          <a:r>
            <a:rPr lang="ru-RU" sz="1000" b="1" kern="1200" cap="none" spc="50" dirty="0" err="1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неоэкономическая</a:t>
          </a: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 </a:t>
          </a:r>
          <a:r>
            <a:rPr lang="ru-RU" sz="1000" b="1" kern="1200" cap="none" spc="50" dirty="0" err="1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теория</a:t>
          </a: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)</a:t>
          </a:r>
          <a:endParaRPr lang="ru-RU" sz="1000" b="1" kern="1200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5235458" y="1736863"/>
        <a:ext cx="1829695" cy="577533"/>
      </dsp:txXfrm>
    </dsp:sp>
    <dsp:sp modelId="{B2B5C290-4701-4474-907D-857EB1B1D47B}">
      <dsp:nvSpPr>
        <dsp:cNvPr id="0" name=""/>
        <dsp:cNvSpPr/>
      </dsp:nvSpPr>
      <dsp:spPr>
        <a:xfrm>
          <a:off x="5077172" y="2332364"/>
          <a:ext cx="1073133" cy="245387"/>
        </a:xfrm>
        <a:custGeom>
          <a:avLst/>
          <a:gdLst/>
          <a:ahLst/>
          <a:cxnLst/>
          <a:rect l="0" t="0" r="0" b="0"/>
          <a:pathLst>
            <a:path>
              <a:moveTo>
                <a:pt x="1073133" y="0"/>
              </a:moveTo>
              <a:lnTo>
                <a:pt x="1073133" y="122693"/>
              </a:lnTo>
              <a:lnTo>
                <a:pt x="0" y="122693"/>
              </a:lnTo>
              <a:lnTo>
                <a:pt x="0" y="24538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73385-25FB-44E5-9C1E-2C06750B0D2F}">
      <dsp:nvSpPr>
        <dsp:cNvPr id="0" name=""/>
        <dsp:cNvSpPr/>
      </dsp:nvSpPr>
      <dsp:spPr>
        <a:xfrm>
          <a:off x="4144356" y="2577752"/>
          <a:ext cx="1865631" cy="613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Предмет экономической теории</a:t>
          </a:r>
          <a:endParaRPr lang="ru-RU" sz="1000" b="1" kern="1200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4162324" y="2595720"/>
        <a:ext cx="1829695" cy="577533"/>
      </dsp:txXfrm>
    </dsp:sp>
    <dsp:sp modelId="{64F67471-77FC-466C-BF3E-35A824E5D9E3}">
      <dsp:nvSpPr>
        <dsp:cNvPr id="0" name=""/>
        <dsp:cNvSpPr/>
      </dsp:nvSpPr>
      <dsp:spPr>
        <a:xfrm>
          <a:off x="5031452" y="3191222"/>
          <a:ext cx="91440" cy="245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38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C94B3-58E7-42A8-99D7-5E7725FBC5FC}">
      <dsp:nvSpPr>
        <dsp:cNvPr id="0" name=""/>
        <dsp:cNvSpPr/>
      </dsp:nvSpPr>
      <dsp:spPr>
        <a:xfrm>
          <a:off x="4144356" y="3436610"/>
          <a:ext cx="1865631" cy="613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Система экономических отношений</a:t>
          </a:r>
          <a:endParaRPr lang="ru-RU" sz="1000" b="1" kern="1200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4162324" y="3454578"/>
        <a:ext cx="1829695" cy="577533"/>
      </dsp:txXfrm>
    </dsp:sp>
    <dsp:sp modelId="{58C2986A-9092-43F4-B8A5-093A809A57DE}">
      <dsp:nvSpPr>
        <dsp:cNvPr id="0" name=""/>
        <dsp:cNvSpPr/>
      </dsp:nvSpPr>
      <dsp:spPr>
        <a:xfrm>
          <a:off x="2909258" y="4050079"/>
          <a:ext cx="2167913" cy="245387"/>
        </a:xfrm>
        <a:custGeom>
          <a:avLst/>
          <a:gdLst/>
          <a:ahLst/>
          <a:cxnLst/>
          <a:rect l="0" t="0" r="0" b="0"/>
          <a:pathLst>
            <a:path>
              <a:moveTo>
                <a:pt x="2167913" y="0"/>
              </a:moveTo>
              <a:lnTo>
                <a:pt x="2167913" y="122693"/>
              </a:lnTo>
              <a:lnTo>
                <a:pt x="0" y="122693"/>
              </a:lnTo>
              <a:lnTo>
                <a:pt x="0" y="24538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3C85E-9BCC-41A7-A26C-D36E02A4627A}">
      <dsp:nvSpPr>
        <dsp:cNvPr id="0" name=""/>
        <dsp:cNvSpPr/>
      </dsp:nvSpPr>
      <dsp:spPr>
        <a:xfrm>
          <a:off x="1976443" y="4295467"/>
          <a:ext cx="1865631" cy="613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Организационно-экономические отношения</a:t>
          </a:r>
          <a:endParaRPr lang="ru-RU" sz="1000" b="1" kern="1200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1994411" y="4313435"/>
        <a:ext cx="1829695" cy="577533"/>
      </dsp:txXfrm>
    </dsp:sp>
    <dsp:sp modelId="{1977D805-A10F-415C-9CF4-93CD51D9D1DD}">
      <dsp:nvSpPr>
        <dsp:cNvPr id="0" name=""/>
        <dsp:cNvSpPr/>
      </dsp:nvSpPr>
      <dsp:spPr>
        <a:xfrm>
          <a:off x="2863538" y="4908936"/>
          <a:ext cx="91440" cy="245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38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04A56-EDE9-421A-BC6D-4369E06812E2}">
      <dsp:nvSpPr>
        <dsp:cNvPr id="0" name=""/>
        <dsp:cNvSpPr/>
      </dsp:nvSpPr>
      <dsp:spPr>
        <a:xfrm>
          <a:off x="1965934" y="5154324"/>
          <a:ext cx="1886648" cy="613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Институциональная экономическая теория</a:t>
          </a:r>
          <a:endParaRPr lang="ru-RU" sz="1000" b="1" kern="1200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1983902" y="5172292"/>
        <a:ext cx="1850712" cy="577533"/>
      </dsp:txXfrm>
    </dsp:sp>
    <dsp:sp modelId="{5660D418-9138-4236-B550-E65ACED97427}">
      <dsp:nvSpPr>
        <dsp:cNvPr id="0" name=""/>
        <dsp:cNvSpPr/>
      </dsp:nvSpPr>
      <dsp:spPr>
        <a:xfrm>
          <a:off x="5031452" y="4050079"/>
          <a:ext cx="91440" cy="245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693"/>
              </a:lnTo>
              <a:lnTo>
                <a:pt x="46101" y="122693"/>
              </a:lnTo>
              <a:lnTo>
                <a:pt x="46101" y="24538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7D8F4-EAAE-4800-B1B2-102A63E0DE6C}">
      <dsp:nvSpPr>
        <dsp:cNvPr id="0" name=""/>
        <dsp:cNvSpPr/>
      </dsp:nvSpPr>
      <dsp:spPr>
        <a:xfrm>
          <a:off x="4144738" y="4295467"/>
          <a:ext cx="1865631" cy="613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Социально-экономические отношения</a:t>
          </a:r>
          <a:endParaRPr lang="ru-RU" sz="1000" b="1" kern="1200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4162706" y="4313435"/>
        <a:ext cx="1829695" cy="577533"/>
      </dsp:txXfrm>
    </dsp:sp>
    <dsp:sp modelId="{133189C3-8872-4088-AFB9-CD0865A8CF35}">
      <dsp:nvSpPr>
        <dsp:cNvPr id="0" name=""/>
        <dsp:cNvSpPr/>
      </dsp:nvSpPr>
      <dsp:spPr>
        <a:xfrm>
          <a:off x="5031834" y="4908936"/>
          <a:ext cx="91440" cy="245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38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B8824-34A8-4622-A6EF-DE748392E82F}">
      <dsp:nvSpPr>
        <dsp:cNvPr id="0" name=""/>
        <dsp:cNvSpPr/>
      </dsp:nvSpPr>
      <dsp:spPr>
        <a:xfrm>
          <a:off x="4128644" y="5154324"/>
          <a:ext cx="1897820" cy="613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Социально-экономическая теория</a:t>
          </a:r>
          <a:endParaRPr lang="ru-RU" sz="1000" b="1" kern="1200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4146612" y="5172292"/>
        <a:ext cx="1861884" cy="577533"/>
      </dsp:txXfrm>
    </dsp:sp>
    <dsp:sp modelId="{F649CAA0-3D75-41F0-BBB1-E823C24FF530}">
      <dsp:nvSpPr>
        <dsp:cNvPr id="0" name=""/>
        <dsp:cNvSpPr/>
      </dsp:nvSpPr>
      <dsp:spPr>
        <a:xfrm>
          <a:off x="5077172" y="4050079"/>
          <a:ext cx="2167913" cy="245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93"/>
              </a:lnTo>
              <a:lnTo>
                <a:pt x="2167913" y="122693"/>
              </a:lnTo>
              <a:lnTo>
                <a:pt x="2167913" y="24538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20536-5444-4044-8A59-569F55A04038}">
      <dsp:nvSpPr>
        <dsp:cNvPr id="0" name=""/>
        <dsp:cNvSpPr/>
      </dsp:nvSpPr>
      <dsp:spPr>
        <a:xfrm>
          <a:off x="6312270" y="4295467"/>
          <a:ext cx="1865631" cy="613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Производственно-экономические отношения</a:t>
          </a:r>
          <a:endParaRPr lang="ru-RU" sz="1000" b="1" kern="1200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6330238" y="4313435"/>
        <a:ext cx="1829695" cy="577533"/>
      </dsp:txXfrm>
    </dsp:sp>
    <dsp:sp modelId="{F958319F-962F-4777-88CC-4C1D7DD0DB1D}">
      <dsp:nvSpPr>
        <dsp:cNvPr id="0" name=""/>
        <dsp:cNvSpPr/>
      </dsp:nvSpPr>
      <dsp:spPr>
        <a:xfrm>
          <a:off x="7199366" y="4908936"/>
          <a:ext cx="91440" cy="245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38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FEE41-9A61-47E6-9D56-39500025F0F0}">
      <dsp:nvSpPr>
        <dsp:cNvPr id="0" name=""/>
        <dsp:cNvSpPr/>
      </dsp:nvSpPr>
      <dsp:spPr>
        <a:xfrm>
          <a:off x="6302525" y="5154324"/>
          <a:ext cx="1885121" cy="613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Теория рационального поведения</a:t>
          </a:r>
          <a:endParaRPr lang="ru-RU" sz="1000" b="1" kern="1200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6320493" y="5172292"/>
        <a:ext cx="1849185" cy="577533"/>
      </dsp:txXfrm>
    </dsp:sp>
    <dsp:sp modelId="{BA5FAF7F-6929-4FF8-9DBE-2407B4334EED}">
      <dsp:nvSpPr>
        <dsp:cNvPr id="0" name=""/>
        <dsp:cNvSpPr/>
      </dsp:nvSpPr>
      <dsp:spPr>
        <a:xfrm>
          <a:off x="6150305" y="2332364"/>
          <a:ext cx="1072217" cy="245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93"/>
              </a:lnTo>
              <a:lnTo>
                <a:pt x="1072217" y="122693"/>
              </a:lnTo>
              <a:lnTo>
                <a:pt x="1072217" y="24538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5C5E9-BCAE-4850-8D69-7869F15E0226}">
      <dsp:nvSpPr>
        <dsp:cNvPr id="0" name=""/>
        <dsp:cNvSpPr/>
      </dsp:nvSpPr>
      <dsp:spPr>
        <a:xfrm>
          <a:off x="6288791" y="2577752"/>
          <a:ext cx="1867462" cy="613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Объект экономической теории</a:t>
          </a:r>
          <a:endParaRPr lang="ru-RU" sz="1000" b="1" kern="1200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6306759" y="2595720"/>
        <a:ext cx="1831526" cy="577533"/>
      </dsp:txXfrm>
    </dsp:sp>
    <dsp:sp modelId="{48F3D1DE-3055-4B72-834A-908B98006F55}">
      <dsp:nvSpPr>
        <dsp:cNvPr id="0" name=""/>
        <dsp:cNvSpPr/>
      </dsp:nvSpPr>
      <dsp:spPr>
        <a:xfrm>
          <a:off x="7176803" y="3191222"/>
          <a:ext cx="91440" cy="245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387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12AF1-D0FD-485B-9B17-52A553D710AE}">
      <dsp:nvSpPr>
        <dsp:cNvPr id="0" name=""/>
        <dsp:cNvSpPr/>
      </dsp:nvSpPr>
      <dsp:spPr>
        <a:xfrm>
          <a:off x="6286049" y="3436610"/>
          <a:ext cx="1872947" cy="613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50" dirty="0" smtClean="0">
              <a:ln w="13500"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rPr>
            <a:t>Существующие связи в рамках экономических процессов</a:t>
          </a:r>
          <a:endParaRPr lang="ru-RU" sz="1000" b="1" kern="1200" cap="none" spc="50" dirty="0">
            <a:ln w="13500">
              <a:prstDash val="solid"/>
            </a:ln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endParaRPr>
        </a:p>
      </dsp:txBody>
      <dsp:txXfrm>
        <a:off x="6304017" y="3454578"/>
        <a:ext cx="1837011" cy="577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41539-E25D-46E6-8DEC-4EE5757FEA0E}">
      <dsp:nvSpPr>
        <dsp:cNvPr id="0" name=""/>
        <dsp:cNvSpPr/>
      </dsp:nvSpPr>
      <dsp:spPr>
        <a:xfrm>
          <a:off x="156238" y="2051732"/>
          <a:ext cx="1129613" cy="8218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Основные этапы эволюции предмета экономической теории</a:t>
          </a:r>
          <a:endParaRPr lang="ru-RU" sz="900" kern="1200" dirty="0"/>
        </a:p>
      </dsp:txBody>
      <dsp:txXfrm>
        <a:off x="180310" y="2075804"/>
        <a:ext cx="1081469" cy="773737"/>
      </dsp:txXfrm>
    </dsp:sp>
    <dsp:sp modelId="{3B8F9E63-19BB-48A0-A31D-01839F7537F9}">
      <dsp:nvSpPr>
        <dsp:cNvPr id="0" name=""/>
        <dsp:cNvSpPr/>
      </dsp:nvSpPr>
      <dsp:spPr>
        <a:xfrm>
          <a:off x="1285851" y="2455641"/>
          <a:ext cx="410768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410768" y="7031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1480967" y="2452403"/>
        <a:ext cx="20538" cy="20538"/>
      </dsp:txXfrm>
    </dsp:sp>
    <dsp:sp modelId="{91B5D89E-F49B-4D89-9AF1-C0D58FE4D20D}">
      <dsp:nvSpPr>
        <dsp:cNvPr id="0" name=""/>
        <dsp:cNvSpPr/>
      </dsp:nvSpPr>
      <dsp:spPr>
        <a:xfrm>
          <a:off x="1696620" y="2180269"/>
          <a:ext cx="1129613" cy="564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Предыстория экономической теории</a:t>
          </a:r>
          <a:endParaRPr lang="ru-RU" sz="900" kern="1200" dirty="0"/>
        </a:p>
      </dsp:txBody>
      <dsp:txXfrm>
        <a:off x="1713163" y="2196812"/>
        <a:ext cx="1096527" cy="531720"/>
      </dsp:txXfrm>
    </dsp:sp>
    <dsp:sp modelId="{6A98DF23-66B8-467F-80F6-3BBDEA64891F}">
      <dsp:nvSpPr>
        <dsp:cNvPr id="0" name=""/>
        <dsp:cNvSpPr/>
      </dsp:nvSpPr>
      <dsp:spPr>
        <a:xfrm rot="19320076">
          <a:off x="2770986" y="2295184"/>
          <a:ext cx="521263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521263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3018586" y="2289184"/>
        <a:ext cx="26063" cy="26063"/>
      </dsp:txXfrm>
    </dsp:sp>
    <dsp:sp modelId="{AB72948C-F988-4CD2-86CA-64CCCE7BC7BA}">
      <dsp:nvSpPr>
        <dsp:cNvPr id="0" name=""/>
        <dsp:cNvSpPr/>
      </dsp:nvSpPr>
      <dsp:spPr>
        <a:xfrm>
          <a:off x="3237002" y="1613075"/>
          <a:ext cx="1129613" cy="10573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“</a:t>
          </a:r>
          <a:r>
            <a:rPr lang="ru-RU" sz="900" kern="1200" dirty="0" smtClean="0"/>
            <a:t>Экономика</a:t>
          </a:r>
          <a:r>
            <a:rPr lang="en-US" sz="900" kern="1200" dirty="0" smtClean="0"/>
            <a:t>”</a:t>
          </a:r>
          <a:r>
            <a:rPr lang="ru-RU" sz="900" kern="1200" dirty="0" smtClean="0"/>
            <a:t> и </a:t>
          </a:r>
          <a:r>
            <a:rPr lang="en-US" sz="900" kern="1200" dirty="0" smtClean="0"/>
            <a:t>“</a:t>
          </a:r>
          <a:r>
            <a:rPr lang="ru-RU" sz="900" kern="1200" dirty="0" err="1" smtClean="0"/>
            <a:t>Хрематистика</a:t>
          </a:r>
          <a:r>
            <a:rPr lang="en-US" sz="900" kern="1200" dirty="0" smtClean="0"/>
            <a:t>” </a:t>
          </a:r>
          <a:r>
            <a:rPr lang="ru-RU" sz="900" kern="1200" dirty="0" smtClean="0"/>
            <a:t>Аристотеля</a:t>
          </a:r>
          <a:r>
            <a:rPr lang="en-US" sz="900" kern="1200" dirty="0" smtClean="0"/>
            <a:t>;</a:t>
          </a:r>
          <a:r>
            <a:rPr lang="ru-RU" sz="900" kern="1200" dirty="0" smtClean="0"/>
            <a:t> взгляды и учения других мыслителей древности</a:t>
          </a:r>
        </a:p>
      </dsp:txBody>
      <dsp:txXfrm>
        <a:off x="3267971" y="1644044"/>
        <a:ext cx="1067675" cy="995431"/>
      </dsp:txXfrm>
    </dsp:sp>
    <dsp:sp modelId="{F741F4CD-0337-4FF2-B503-68F42CA19700}">
      <dsp:nvSpPr>
        <dsp:cNvPr id="0" name=""/>
        <dsp:cNvSpPr/>
      </dsp:nvSpPr>
      <dsp:spPr>
        <a:xfrm rot="3245251">
          <a:off x="2681460" y="2739238"/>
          <a:ext cx="700314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700314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3014110" y="2728761"/>
        <a:ext cx="35015" cy="35015"/>
      </dsp:txXfrm>
    </dsp:sp>
    <dsp:sp modelId="{EC1C6246-A4EB-41A5-B691-7AF6FD4ED075}">
      <dsp:nvSpPr>
        <dsp:cNvPr id="0" name=""/>
        <dsp:cNvSpPr/>
      </dsp:nvSpPr>
      <dsp:spPr>
        <a:xfrm>
          <a:off x="3237002" y="2747463"/>
          <a:ext cx="1129613" cy="564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Становление научной системы экономической теории</a:t>
          </a:r>
          <a:endParaRPr lang="ru-RU" sz="900" kern="1200" dirty="0"/>
        </a:p>
      </dsp:txBody>
      <dsp:txXfrm>
        <a:off x="3253545" y="2764006"/>
        <a:ext cx="1096527" cy="531720"/>
      </dsp:txXfrm>
    </dsp:sp>
    <dsp:sp modelId="{A3D7393B-CBAA-4EB2-91F2-E2E10B192FA8}">
      <dsp:nvSpPr>
        <dsp:cNvPr id="0" name=""/>
        <dsp:cNvSpPr/>
      </dsp:nvSpPr>
      <dsp:spPr>
        <a:xfrm rot="17330971">
          <a:off x="3936299" y="2421228"/>
          <a:ext cx="1271400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1271400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4540214" y="2396474"/>
        <a:ext cx="63570" cy="63570"/>
      </dsp:txXfrm>
    </dsp:sp>
    <dsp:sp modelId="{CF307E68-A457-48E3-9331-B3FD59154367}">
      <dsp:nvSpPr>
        <dsp:cNvPr id="0" name=""/>
        <dsp:cNvSpPr/>
      </dsp:nvSpPr>
      <dsp:spPr>
        <a:xfrm>
          <a:off x="4777384" y="1544248"/>
          <a:ext cx="1129613" cy="564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Меркантилизм</a:t>
          </a:r>
          <a:endParaRPr lang="ru-RU" sz="900" kern="1200" dirty="0"/>
        </a:p>
      </dsp:txBody>
      <dsp:txXfrm>
        <a:off x="4793927" y="1560791"/>
        <a:ext cx="1096527" cy="531720"/>
      </dsp:txXfrm>
    </dsp:sp>
    <dsp:sp modelId="{66C33AC2-E066-4014-9A35-670D34A9052C}">
      <dsp:nvSpPr>
        <dsp:cNvPr id="0" name=""/>
        <dsp:cNvSpPr/>
      </dsp:nvSpPr>
      <dsp:spPr>
        <a:xfrm rot="18371575">
          <a:off x="4224189" y="2742140"/>
          <a:ext cx="695621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695621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4554609" y="2731781"/>
        <a:ext cx="34781" cy="34781"/>
      </dsp:txXfrm>
    </dsp:sp>
    <dsp:sp modelId="{382E4A37-0F16-4073-BE6D-DD1AEAE4BAB2}">
      <dsp:nvSpPr>
        <dsp:cNvPr id="0" name=""/>
        <dsp:cNvSpPr/>
      </dsp:nvSpPr>
      <dsp:spPr>
        <a:xfrm>
          <a:off x="4777384" y="2186074"/>
          <a:ext cx="1129613" cy="564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Учения физиократов</a:t>
          </a:r>
          <a:endParaRPr lang="ru-RU" sz="900" kern="1200" dirty="0"/>
        </a:p>
      </dsp:txBody>
      <dsp:txXfrm>
        <a:off x="4793927" y="2202617"/>
        <a:ext cx="1096527" cy="531720"/>
      </dsp:txXfrm>
    </dsp:sp>
    <dsp:sp modelId="{688B6298-590E-425B-A3CE-0D4672055CDF}">
      <dsp:nvSpPr>
        <dsp:cNvPr id="0" name=""/>
        <dsp:cNvSpPr/>
      </dsp:nvSpPr>
      <dsp:spPr>
        <a:xfrm rot="664764">
          <a:off x="4362715" y="3063053"/>
          <a:ext cx="418569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418569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4561535" y="3059620"/>
        <a:ext cx="20928" cy="20928"/>
      </dsp:txXfrm>
    </dsp:sp>
    <dsp:sp modelId="{40BC8B83-435E-4675-9AFF-33ABA12BBB5E}">
      <dsp:nvSpPr>
        <dsp:cNvPr id="0" name=""/>
        <dsp:cNvSpPr/>
      </dsp:nvSpPr>
      <dsp:spPr>
        <a:xfrm>
          <a:off x="4777384" y="2827899"/>
          <a:ext cx="1129613" cy="564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Учение </a:t>
          </a:r>
          <a:r>
            <a:rPr lang="ru-RU" sz="900" kern="1200" dirty="0" err="1" smtClean="0"/>
            <a:t>А.Смита</a:t>
          </a:r>
          <a:r>
            <a:rPr lang="ru-RU" sz="900" kern="1200" dirty="0" smtClean="0"/>
            <a:t> и </a:t>
          </a:r>
          <a:r>
            <a:rPr lang="ru-RU" sz="900" kern="1200" dirty="0" err="1" smtClean="0"/>
            <a:t>Д.Рикардо</a:t>
          </a:r>
          <a:endParaRPr lang="ru-RU" sz="900" kern="1200" dirty="0"/>
        </a:p>
      </dsp:txBody>
      <dsp:txXfrm>
        <a:off x="4793927" y="2844442"/>
        <a:ext cx="1096527" cy="531720"/>
      </dsp:txXfrm>
    </dsp:sp>
    <dsp:sp modelId="{77ACC7A1-6049-4731-8D03-BEF30337878F}">
      <dsp:nvSpPr>
        <dsp:cNvPr id="0" name=""/>
        <dsp:cNvSpPr/>
      </dsp:nvSpPr>
      <dsp:spPr>
        <a:xfrm rot="4013620">
          <a:off x="4048646" y="3504205"/>
          <a:ext cx="1046707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1046707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4545832" y="3485068"/>
        <a:ext cx="52335" cy="52335"/>
      </dsp:txXfrm>
    </dsp:sp>
    <dsp:sp modelId="{E239AB4E-1445-41D8-BA77-67D9EFFE636C}">
      <dsp:nvSpPr>
        <dsp:cNvPr id="0" name=""/>
        <dsp:cNvSpPr/>
      </dsp:nvSpPr>
      <dsp:spPr>
        <a:xfrm>
          <a:off x="4777384" y="3469725"/>
          <a:ext cx="1129613" cy="10457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Формирование основных направлений развития экономической теории</a:t>
          </a:r>
          <a:endParaRPr lang="ru-RU" sz="900" kern="1200" dirty="0"/>
        </a:p>
      </dsp:txBody>
      <dsp:txXfrm>
        <a:off x="4808013" y="3500354"/>
        <a:ext cx="1068355" cy="984502"/>
      </dsp:txXfrm>
    </dsp:sp>
    <dsp:sp modelId="{4E435FEF-0646-46F1-A549-42A49FD2BEE0}">
      <dsp:nvSpPr>
        <dsp:cNvPr id="0" name=""/>
        <dsp:cNvSpPr/>
      </dsp:nvSpPr>
      <dsp:spPr>
        <a:xfrm rot="16808381">
          <a:off x="4945747" y="2837160"/>
          <a:ext cx="2333269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2333269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6054050" y="2785860"/>
        <a:ext cx="116663" cy="116663"/>
      </dsp:txXfrm>
    </dsp:sp>
    <dsp:sp modelId="{3A0EFC56-6D62-420A-9D5C-D4C208716ACF}">
      <dsp:nvSpPr>
        <dsp:cNvPr id="0" name=""/>
        <dsp:cNvSpPr/>
      </dsp:nvSpPr>
      <dsp:spPr>
        <a:xfrm>
          <a:off x="6317766" y="1413374"/>
          <a:ext cx="1129613" cy="564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Социально-экономическая теория</a:t>
          </a:r>
          <a:endParaRPr lang="ru-RU" sz="900" kern="1200" dirty="0"/>
        </a:p>
      </dsp:txBody>
      <dsp:txXfrm>
        <a:off x="6334309" y="1429917"/>
        <a:ext cx="1096527" cy="531720"/>
      </dsp:txXfrm>
    </dsp:sp>
    <dsp:sp modelId="{DA23F181-5336-4E6F-AFAC-7BA7A11479D5}">
      <dsp:nvSpPr>
        <dsp:cNvPr id="0" name=""/>
        <dsp:cNvSpPr/>
      </dsp:nvSpPr>
      <dsp:spPr>
        <a:xfrm rot="17172625">
          <a:off x="6917056" y="982289"/>
          <a:ext cx="1471414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1471414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7615978" y="952535"/>
        <a:ext cx="73570" cy="73570"/>
      </dsp:txXfrm>
    </dsp:sp>
    <dsp:sp modelId="{65947ACB-1E58-4609-93F9-C91E15842F75}">
      <dsp:nvSpPr>
        <dsp:cNvPr id="0" name=""/>
        <dsp:cNvSpPr/>
      </dsp:nvSpPr>
      <dsp:spPr>
        <a:xfrm>
          <a:off x="7858148" y="459"/>
          <a:ext cx="1129613" cy="564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Марксизм</a:t>
          </a:r>
          <a:endParaRPr lang="ru-RU" sz="900" kern="1200" dirty="0"/>
        </a:p>
      </dsp:txBody>
      <dsp:txXfrm>
        <a:off x="7874691" y="17002"/>
        <a:ext cx="1096527" cy="531720"/>
      </dsp:txXfrm>
    </dsp:sp>
    <dsp:sp modelId="{434610F4-33E6-47DA-9A34-A6ED1FDCD59E}">
      <dsp:nvSpPr>
        <dsp:cNvPr id="0" name=""/>
        <dsp:cNvSpPr/>
      </dsp:nvSpPr>
      <dsp:spPr>
        <a:xfrm rot="17882685">
          <a:off x="7215925" y="1303202"/>
          <a:ext cx="873676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873676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7630921" y="1288391"/>
        <a:ext cx="43683" cy="43683"/>
      </dsp:txXfrm>
    </dsp:sp>
    <dsp:sp modelId="{6CECE92D-2BA1-4246-8EB8-84771B44A387}">
      <dsp:nvSpPr>
        <dsp:cNvPr id="0" name=""/>
        <dsp:cNvSpPr/>
      </dsp:nvSpPr>
      <dsp:spPr>
        <a:xfrm>
          <a:off x="7858148" y="642285"/>
          <a:ext cx="1129613" cy="564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Историческая школа</a:t>
          </a:r>
          <a:endParaRPr lang="ru-RU" sz="900" kern="1200" dirty="0"/>
        </a:p>
      </dsp:txBody>
      <dsp:txXfrm>
        <a:off x="7874691" y="658828"/>
        <a:ext cx="1096527" cy="531720"/>
      </dsp:txXfrm>
    </dsp:sp>
    <dsp:sp modelId="{8EBBCE12-37C5-4BFA-B05E-62D348A611F7}">
      <dsp:nvSpPr>
        <dsp:cNvPr id="0" name=""/>
        <dsp:cNvSpPr/>
      </dsp:nvSpPr>
      <dsp:spPr>
        <a:xfrm rot="20551912">
          <a:off x="7437450" y="1624115"/>
          <a:ext cx="430627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430627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7641998" y="1620380"/>
        <a:ext cx="21531" cy="21531"/>
      </dsp:txXfrm>
    </dsp:sp>
    <dsp:sp modelId="{1BDDEE28-E804-411C-BFEF-28E1F695C606}">
      <dsp:nvSpPr>
        <dsp:cNvPr id="0" name=""/>
        <dsp:cNvSpPr/>
      </dsp:nvSpPr>
      <dsp:spPr>
        <a:xfrm>
          <a:off x="7858148" y="1284111"/>
          <a:ext cx="1129613" cy="564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Новая историческая школа</a:t>
          </a:r>
          <a:endParaRPr lang="ru-RU" sz="900" kern="1200" dirty="0"/>
        </a:p>
      </dsp:txBody>
      <dsp:txXfrm>
        <a:off x="7874691" y="1300654"/>
        <a:ext cx="1096527" cy="531720"/>
      </dsp:txXfrm>
    </dsp:sp>
    <dsp:sp modelId="{9BE1E575-555E-4335-ABCB-90F9280474EB}">
      <dsp:nvSpPr>
        <dsp:cNvPr id="0" name=""/>
        <dsp:cNvSpPr/>
      </dsp:nvSpPr>
      <dsp:spPr>
        <a:xfrm rot="3077474">
          <a:off x="7324339" y="1945027"/>
          <a:ext cx="656849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656849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7636342" y="1935637"/>
        <a:ext cx="32842" cy="32842"/>
      </dsp:txXfrm>
    </dsp:sp>
    <dsp:sp modelId="{68305742-610B-4345-BC06-CF71D13D9BA6}">
      <dsp:nvSpPr>
        <dsp:cNvPr id="0" name=""/>
        <dsp:cNvSpPr/>
      </dsp:nvSpPr>
      <dsp:spPr>
        <a:xfrm>
          <a:off x="7858148" y="1925936"/>
          <a:ext cx="1129613" cy="564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Германская социальная школа</a:t>
          </a:r>
          <a:endParaRPr lang="ru-RU" sz="900" kern="1200" dirty="0"/>
        </a:p>
      </dsp:txBody>
      <dsp:txXfrm>
        <a:off x="7874691" y="1942479"/>
        <a:ext cx="1096527" cy="531720"/>
      </dsp:txXfrm>
    </dsp:sp>
    <dsp:sp modelId="{F7EA102E-439B-4368-9525-481A025CC109}">
      <dsp:nvSpPr>
        <dsp:cNvPr id="0" name=""/>
        <dsp:cNvSpPr/>
      </dsp:nvSpPr>
      <dsp:spPr>
        <a:xfrm rot="4335320">
          <a:off x="6978877" y="2330572"/>
          <a:ext cx="1347773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1347773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7619069" y="2303909"/>
        <a:ext cx="67388" cy="67388"/>
      </dsp:txXfrm>
    </dsp:sp>
    <dsp:sp modelId="{2B5F860C-1482-4536-84F2-CD8D5C618AEF}">
      <dsp:nvSpPr>
        <dsp:cNvPr id="0" name=""/>
        <dsp:cNvSpPr/>
      </dsp:nvSpPr>
      <dsp:spPr>
        <a:xfrm>
          <a:off x="7858148" y="2567762"/>
          <a:ext cx="1129613" cy="8233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Социал-демократические и </a:t>
          </a:r>
          <a:r>
            <a:rPr lang="ru-RU" sz="900" kern="1200" dirty="0" err="1" smtClean="0"/>
            <a:t>интитуциональные</a:t>
          </a:r>
          <a:r>
            <a:rPr lang="ru-RU" sz="900" kern="1200" dirty="0" smtClean="0"/>
            <a:t> теории</a:t>
          </a:r>
          <a:endParaRPr lang="ru-RU" sz="900" kern="1200" dirty="0"/>
        </a:p>
      </dsp:txBody>
      <dsp:txXfrm>
        <a:off x="7882263" y="2591877"/>
        <a:ext cx="1081383" cy="775104"/>
      </dsp:txXfrm>
    </dsp:sp>
    <dsp:sp modelId="{13A414DA-9E24-45E5-8EED-65DFC4E8B684}">
      <dsp:nvSpPr>
        <dsp:cNvPr id="0" name=""/>
        <dsp:cNvSpPr/>
      </dsp:nvSpPr>
      <dsp:spPr>
        <a:xfrm rot="1705809">
          <a:off x="5876782" y="4104851"/>
          <a:ext cx="501071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501071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6114791" y="4099355"/>
        <a:ext cx="25053" cy="25053"/>
      </dsp:txXfrm>
    </dsp:sp>
    <dsp:sp modelId="{33C51373-3B47-4310-A469-826008960FB3}">
      <dsp:nvSpPr>
        <dsp:cNvPr id="0" name=""/>
        <dsp:cNvSpPr/>
      </dsp:nvSpPr>
      <dsp:spPr>
        <a:xfrm>
          <a:off x="6347639" y="3948756"/>
          <a:ext cx="1129613" cy="564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Economics</a:t>
          </a:r>
          <a:endParaRPr lang="ru-RU" sz="900" kern="1200" dirty="0"/>
        </a:p>
      </dsp:txBody>
      <dsp:txXfrm>
        <a:off x="6364182" y="3965299"/>
        <a:ext cx="1096527" cy="531720"/>
      </dsp:txXfrm>
    </dsp:sp>
    <dsp:sp modelId="{30821D4D-712A-4C37-A26B-705EB2EEEC76}">
      <dsp:nvSpPr>
        <dsp:cNvPr id="0" name=""/>
        <dsp:cNvSpPr/>
      </dsp:nvSpPr>
      <dsp:spPr>
        <a:xfrm rot="18503757">
          <a:off x="7361066" y="3983808"/>
          <a:ext cx="613266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613266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7652368" y="3975507"/>
        <a:ext cx="30663" cy="30663"/>
      </dsp:txXfrm>
    </dsp:sp>
    <dsp:sp modelId="{E94F08FE-FB8A-4455-B3B2-8BF2A5C111EE}">
      <dsp:nvSpPr>
        <dsp:cNvPr id="0" name=""/>
        <dsp:cNvSpPr/>
      </dsp:nvSpPr>
      <dsp:spPr>
        <a:xfrm>
          <a:off x="7858148" y="3468115"/>
          <a:ext cx="1129613" cy="564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Маржинализм и математическое направление</a:t>
          </a:r>
          <a:endParaRPr lang="ru-RU" sz="900" kern="1200" dirty="0"/>
        </a:p>
      </dsp:txBody>
      <dsp:txXfrm>
        <a:off x="7874691" y="3484658"/>
        <a:ext cx="1096527" cy="531720"/>
      </dsp:txXfrm>
    </dsp:sp>
    <dsp:sp modelId="{0F23E093-D008-4B2A-B1A4-D9E68B72A7A2}">
      <dsp:nvSpPr>
        <dsp:cNvPr id="0" name=""/>
        <dsp:cNvSpPr/>
      </dsp:nvSpPr>
      <dsp:spPr>
        <a:xfrm rot="1376213">
          <a:off x="7460902" y="4304720"/>
          <a:ext cx="413596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413596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7657360" y="4301412"/>
        <a:ext cx="20679" cy="20679"/>
      </dsp:txXfrm>
    </dsp:sp>
    <dsp:sp modelId="{25A6F11D-1D7F-48DC-9A2B-C2EEB26422ED}">
      <dsp:nvSpPr>
        <dsp:cNvPr id="0" name=""/>
        <dsp:cNvSpPr/>
      </dsp:nvSpPr>
      <dsp:spPr>
        <a:xfrm>
          <a:off x="7858148" y="4109941"/>
          <a:ext cx="1129613" cy="564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Неоклассика </a:t>
          </a:r>
          <a:r>
            <a:rPr lang="ru-RU" sz="900" kern="1200" dirty="0" err="1" smtClean="0"/>
            <a:t>А.Маршалла</a:t>
          </a:r>
          <a:endParaRPr lang="ru-RU" sz="900" kern="1200" dirty="0"/>
        </a:p>
      </dsp:txBody>
      <dsp:txXfrm>
        <a:off x="7874691" y="4126484"/>
        <a:ext cx="1096527" cy="531720"/>
      </dsp:txXfrm>
    </dsp:sp>
    <dsp:sp modelId="{679C15E9-2C68-452B-9067-EAE6D2574643}">
      <dsp:nvSpPr>
        <dsp:cNvPr id="0" name=""/>
        <dsp:cNvSpPr/>
      </dsp:nvSpPr>
      <dsp:spPr>
        <a:xfrm rot="3877406">
          <a:off x="7223316" y="4625633"/>
          <a:ext cx="888767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888767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7645481" y="4610445"/>
        <a:ext cx="44438" cy="44438"/>
      </dsp:txXfrm>
    </dsp:sp>
    <dsp:sp modelId="{60F39A84-6875-4E69-88AF-25B9A706B268}">
      <dsp:nvSpPr>
        <dsp:cNvPr id="0" name=""/>
        <dsp:cNvSpPr/>
      </dsp:nvSpPr>
      <dsp:spPr>
        <a:xfrm>
          <a:off x="7858148" y="4751767"/>
          <a:ext cx="1129613" cy="564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err="1" smtClean="0"/>
            <a:t>Кейсианство</a:t>
          </a:r>
          <a:r>
            <a:rPr lang="ru-RU" sz="900" kern="1200" dirty="0" smtClean="0"/>
            <a:t> и </a:t>
          </a:r>
          <a:r>
            <a:rPr lang="ru-RU" sz="900" kern="1200" dirty="0" err="1" smtClean="0"/>
            <a:t>неокейсианство</a:t>
          </a:r>
          <a:endParaRPr lang="ru-RU" sz="900" kern="1200" dirty="0"/>
        </a:p>
      </dsp:txBody>
      <dsp:txXfrm>
        <a:off x="7874691" y="4768310"/>
        <a:ext cx="1096527" cy="531720"/>
      </dsp:txXfrm>
    </dsp:sp>
    <dsp:sp modelId="{8853643E-029B-4D03-8593-2941367AF6A2}">
      <dsp:nvSpPr>
        <dsp:cNvPr id="0" name=""/>
        <dsp:cNvSpPr/>
      </dsp:nvSpPr>
      <dsp:spPr>
        <a:xfrm rot="4513884">
          <a:off x="6920599" y="4946546"/>
          <a:ext cx="1494200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1494200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7630345" y="4916222"/>
        <a:ext cx="74710" cy="74710"/>
      </dsp:txXfrm>
    </dsp:sp>
    <dsp:sp modelId="{C605AC57-5138-4EDE-84CD-2683FFA7F332}">
      <dsp:nvSpPr>
        <dsp:cNvPr id="0" name=""/>
        <dsp:cNvSpPr/>
      </dsp:nvSpPr>
      <dsp:spPr>
        <a:xfrm>
          <a:off x="7858148" y="5393593"/>
          <a:ext cx="1129613" cy="5648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Современный </a:t>
          </a:r>
          <a:r>
            <a:rPr lang="ru-RU" sz="900" kern="1200" dirty="0" err="1" smtClean="0"/>
            <a:t>либерализми</a:t>
          </a:r>
          <a:r>
            <a:rPr lang="ru-RU" sz="900" kern="1200" dirty="0" smtClean="0"/>
            <a:t> институциональные теории </a:t>
          </a:r>
          <a:endParaRPr lang="ru-RU" sz="900" kern="1200" dirty="0"/>
        </a:p>
      </dsp:txBody>
      <dsp:txXfrm>
        <a:off x="7874691" y="5410136"/>
        <a:ext cx="1096527" cy="531720"/>
      </dsp:txXfrm>
    </dsp:sp>
    <dsp:sp modelId="{3491FB56-2E7F-4326-9486-9575DEFE1779}">
      <dsp:nvSpPr>
        <dsp:cNvPr id="0" name=""/>
        <dsp:cNvSpPr/>
      </dsp:nvSpPr>
      <dsp:spPr>
        <a:xfrm rot="4420850">
          <a:off x="5343224" y="4738077"/>
          <a:ext cx="1568187" cy="14062"/>
        </a:xfrm>
        <a:custGeom>
          <a:avLst/>
          <a:gdLst/>
          <a:ahLst/>
          <a:cxnLst/>
          <a:rect l="0" t="0" r="0" b="0"/>
          <a:pathLst>
            <a:path>
              <a:moveTo>
                <a:pt x="0" y="7031"/>
              </a:moveTo>
              <a:lnTo>
                <a:pt x="1568187" y="7031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6088113" y="4705904"/>
        <a:ext cx="78409" cy="78409"/>
      </dsp:txXfrm>
    </dsp:sp>
    <dsp:sp modelId="{869A393A-B871-4775-AA82-D6E231AC6014}">
      <dsp:nvSpPr>
        <dsp:cNvPr id="0" name=""/>
        <dsp:cNvSpPr/>
      </dsp:nvSpPr>
      <dsp:spPr>
        <a:xfrm>
          <a:off x="6347639" y="4748034"/>
          <a:ext cx="1129613" cy="1499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rotWithShape="0">
            <a:srgbClr val="000000">
              <a:alpha val="1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Экономическая теория как наука о наиболее общих законах развития экономики и системы экономических отношений</a:t>
          </a:r>
          <a:endParaRPr lang="ru-RU" sz="900" kern="1200" dirty="0"/>
        </a:p>
      </dsp:txBody>
      <dsp:txXfrm>
        <a:off x="6380724" y="4781119"/>
        <a:ext cx="1063443" cy="1432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D6B0E0-0FA8-4743-88C1-98F2F4A37E83}" type="datetimeFigureOut">
              <a:rPr lang="ru-RU" smtClean="0"/>
              <a:t>14.12.2013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4D2C52-F4CC-43E1-BD96-FEEF948B314D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B0E0-0FA8-4743-88C1-98F2F4A37E83}" type="datetimeFigureOut">
              <a:rPr lang="ru-RU" smtClean="0"/>
              <a:t>14.12.2013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C52-F4CC-43E1-BD96-FEEF948B314D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B0E0-0FA8-4743-88C1-98F2F4A37E83}" type="datetimeFigureOut">
              <a:rPr lang="ru-RU" smtClean="0"/>
              <a:t>14.12.2013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C52-F4CC-43E1-BD96-FEEF948B314D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B0E0-0FA8-4743-88C1-98F2F4A37E83}" type="datetimeFigureOut">
              <a:rPr lang="ru-RU" smtClean="0"/>
              <a:t>14.12.2013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C52-F4CC-43E1-BD96-FEEF948B314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B0E0-0FA8-4743-88C1-98F2F4A37E83}" type="datetimeFigureOut">
              <a:rPr lang="ru-RU" smtClean="0"/>
              <a:t>14.12.2013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C52-F4CC-43E1-BD96-FEEF948B314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B0E0-0FA8-4743-88C1-98F2F4A37E83}" type="datetimeFigureOut">
              <a:rPr lang="ru-RU" smtClean="0"/>
              <a:t>14.12.2013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C52-F4CC-43E1-BD96-FEEF948B314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B0E0-0FA8-4743-88C1-98F2F4A37E83}" type="datetimeFigureOut">
              <a:rPr lang="ru-RU" smtClean="0"/>
              <a:t>14.12.2013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C52-F4CC-43E1-BD96-FEEF948B314D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B0E0-0FA8-4743-88C1-98F2F4A37E83}" type="datetimeFigureOut">
              <a:rPr lang="ru-RU" smtClean="0"/>
              <a:t>14.12.2013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C52-F4CC-43E1-BD96-FEEF948B314D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B0E0-0FA8-4743-88C1-98F2F4A37E83}" type="datetimeFigureOut">
              <a:rPr lang="ru-RU" smtClean="0"/>
              <a:t>14.12.2013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C52-F4CC-43E1-BD96-FEEF948B31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B0E0-0FA8-4743-88C1-98F2F4A37E83}" type="datetimeFigureOut">
              <a:rPr lang="ru-RU" smtClean="0"/>
              <a:t>14.12.2013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C52-F4CC-43E1-BD96-FEEF948B31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B0E0-0FA8-4743-88C1-98F2F4A37E83}" type="datetimeFigureOut">
              <a:rPr lang="ru-RU" smtClean="0"/>
              <a:t>14.12.2013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C52-F4CC-43E1-BD96-FEEF948B31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3D6B0E0-0FA8-4743-88C1-98F2F4A37E83}" type="datetimeFigureOut">
              <a:rPr lang="ru-RU" smtClean="0"/>
              <a:t>14.12.2013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24D2C52-F4CC-43E1-BD96-FEEF948B314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357298"/>
            <a:ext cx="7772400" cy="1975104"/>
          </a:xfrm>
        </p:spPr>
        <p:txBody>
          <a:bodyPr>
            <a:normAutofit/>
          </a:bodyPr>
          <a:lstStyle/>
          <a:p>
            <a:r>
              <a:rPr lang="ru-RU" dirty="0"/>
              <a:t>Предмет и структура экономической </a:t>
            </a:r>
            <a:r>
              <a:rPr lang="ru-RU" dirty="0" smtClean="0"/>
              <a:t>теории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4714884"/>
            <a:ext cx="8715436" cy="1752600"/>
          </a:xfrm>
        </p:spPr>
        <p:txBody>
          <a:bodyPr>
            <a:normAutofit/>
          </a:bodyPr>
          <a:lstStyle/>
          <a:p>
            <a:pPr algn="l"/>
            <a:r>
              <a:rPr lang="ru-RU" sz="1600" dirty="0">
                <a:solidFill>
                  <a:schemeClr val="tx1"/>
                </a:solidFill>
              </a:rPr>
              <a:t>Учебные вопросы:</a:t>
            </a:r>
          </a:p>
          <a:p>
            <a:pPr algn="l"/>
            <a:r>
              <a:rPr lang="ru-RU" sz="1600" dirty="0" smtClean="0">
                <a:solidFill>
                  <a:schemeClr val="tx1"/>
                </a:solidFill>
              </a:rPr>
              <a:t>1.Экономическая </a:t>
            </a:r>
            <a:r>
              <a:rPr lang="ru-RU" sz="1600" dirty="0">
                <a:solidFill>
                  <a:schemeClr val="tx1"/>
                </a:solidFill>
              </a:rPr>
              <a:t>наука и экономическая теория: объект и предмет исследования.</a:t>
            </a:r>
          </a:p>
          <a:p>
            <a:pPr algn="l"/>
            <a:r>
              <a:rPr lang="ru-RU" sz="1600" dirty="0" smtClean="0">
                <a:solidFill>
                  <a:schemeClr val="tx1"/>
                </a:solidFill>
              </a:rPr>
              <a:t>2.Эволюция </a:t>
            </a:r>
            <a:r>
              <a:rPr lang="ru-RU" sz="1600" dirty="0">
                <a:solidFill>
                  <a:schemeClr val="tx1"/>
                </a:solidFill>
              </a:rPr>
              <a:t>предмета и основных направлений экономической теории.</a:t>
            </a:r>
          </a:p>
          <a:p>
            <a:pPr algn="l"/>
            <a:endParaRPr lang="ru-RU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62500" lnSpcReduction="20000"/>
          </a:bodyPr>
          <a:lstStyle/>
          <a:p>
            <a:pPr indent="342900">
              <a:buNone/>
            </a:pPr>
            <a:r>
              <a:rPr lang="ru-RU" dirty="0"/>
              <a:t>К представителям первого социально-экономического направления экономической теории следует также отнести ученых исторической школы, новой исторической школы, германской социальной школы, а также представителей социал-демократических экономических концепций.</a:t>
            </a:r>
          </a:p>
          <a:p>
            <a:pPr indent="342900">
              <a:buNone/>
            </a:pPr>
            <a:r>
              <a:rPr lang="ru-RU" dirty="0"/>
              <a:t>В рамках исторической школы (Ф. Лист, Б. </a:t>
            </a:r>
            <a:r>
              <a:rPr lang="ru-RU" dirty="0" err="1"/>
              <a:t>Гильдебранд</a:t>
            </a:r>
            <a:r>
              <a:rPr lang="ru-RU" dirty="0"/>
              <a:t> и др.) была обоснована необходимость исторического подхода к экономике, отражения в экономической теории особенностей национальных хозяйств, учета </a:t>
            </a:r>
            <a:r>
              <a:rPr lang="ru-RU" dirty="0" err="1"/>
              <a:t>социокультурных</a:t>
            </a:r>
            <a:r>
              <a:rPr lang="ru-RU" dirty="0"/>
              <a:t> факторов развития.</a:t>
            </a:r>
          </a:p>
          <a:p>
            <a:pPr indent="342900">
              <a:buNone/>
            </a:pPr>
            <a:r>
              <a:rPr lang="ru-RU" dirty="0"/>
              <a:t>Представители новой исторической школы (Л. </a:t>
            </a:r>
            <a:r>
              <a:rPr lang="ru-RU" dirty="0" err="1"/>
              <a:t>Брентано</a:t>
            </a:r>
            <a:r>
              <a:rPr lang="ru-RU" dirty="0"/>
              <a:t>, Г. </a:t>
            </a:r>
            <a:r>
              <a:rPr lang="ru-RU" dirty="0" err="1"/>
              <a:t>Шмоллер</a:t>
            </a:r>
            <a:r>
              <a:rPr lang="ru-RU" dirty="0"/>
              <a:t> и др.) пропагандировали связь экономики с политикой, философией и психологией. Одними из первых в истории экономической мысли они обосновали необходимость активной и гибкой социальной политики государства. Особое место в становлении социально-экономических основ экономической теории занимают взгляды М. Вебера (1864-1920), который в единстве рассматривал религиозно-культурные ценности и экономику.</a:t>
            </a:r>
          </a:p>
          <a:p>
            <a:pPr indent="342900">
              <a:buNone/>
            </a:pPr>
            <a:r>
              <a:rPr lang="ru-RU" dirty="0"/>
              <a:t>Спецификой германской социальной школы (Ф. Оппенгеймер и др.) является обоснованная критика марксизма за его переоценку роли производства и недооценку других фаз воспроизводственного процесса. Основным объектом исследования представителей германской социальной школы были внутренние социально-экономические противоречия капиталистического хозяйства.</a:t>
            </a:r>
          </a:p>
          <a:p>
            <a:pPr indent="342900">
              <a:buNone/>
            </a:pPr>
            <a:r>
              <a:rPr lang="ru-RU" dirty="0"/>
              <a:t>Социал-демократические концепции экономической теории явились отражением углубляющихся социальных противоречий капитализма. Э. Бернштейн, К. Каутский и другие, выступая против марксистской идеи пролетарской революции, обосновали реформистский вариант разрешении социально-экономических противоречий капиталистического хозяйства.</a:t>
            </a:r>
          </a:p>
          <a:p>
            <a:pPr indent="34290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Autofit/>
          </a:bodyPr>
          <a:lstStyle/>
          <a:p>
            <a:pPr indent="342900">
              <a:buNone/>
            </a:pPr>
            <a:r>
              <a:rPr lang="ru-RU" sz="1500" dirty="0"/>
              <a:t>Второе направление развития экономической теории практически полностью игнорировало социально-экономические противоречия в обществе и стремилось к социально “нейтральному” анализу функциональных аспектов экономики безотносительно к общественно-социальной форме производства благ. Такой “технократический” подход к экономическим отношениям был обусловлен, во-первых, поиском новых путей разрешения обостряющихся противоречий свободного рынка и капиталистической системы в целом. Во-вторых, само развитие экономической науки </a:t>
            </a:r>
            <a:r>
              <a:rPr lang="ru-RU" sz="1500" dirty="0" err="1"/>
              <a:t>объективизировало</a:t>
            </a:r>
            <a:r>
              <a:rPr lang="ru-RU" sz="1500" dirty="0"/>
              <a:t> акцент на общих законах развития хозяйственной действительности, независимо от формы и типа национальных экономических систем. В-третьих, большую роль в “</a:t>
            </a:r>
            <a:r>
              <a:rPr lang="ru-RU" sz="1500" dirty="0" err="1"/>
              <a:t>антисоциализации</a:t>
            </a:r>
            <a:r>
              <a:rPr lang="ru-RU" sz="1500" dirty="0"/>
              <a:t>” экономической теории сыграли достижения естественных и технических наук, позволившие несколько преувеличенно трактовать роль и значение инновационных технологий в экономике и математических моделей в анализе хозяйственных процессов.</a:t>
            </a:r>
          </a:p>
          <a:p>
            <a:pPr indent="342900">
              <a:buNone/>
            </a:pPr>
            <a:r>
              <a:rPr lang="ru-RU" sz="1500" dirty="0"/>
              <a:t>Представители рассматриваемого направления экономической теории обосновывали социальную “нейтральность” экономической теории, ее преимущественно функциональный характер. Они считали, что основная задача экономической теории заключается в поиске путей наилучшего экономического выбора альтернатив хозяйственной деятельности и высокорентабельного использования факторов производства. Теория рационального поведения хозяйственных агентов при использовании ограниченных экономических ресурсов, получила название </a:t>
            </a:r>
            <a:r>
              <a:rPr lang="ru-RU" sz="1500" dirty="0" err="1"/>
              <a:t>Economics</a:t>
            </a:r>
            <a:r>
              <a:rPr lang="ru-RU" sz="1500" dirty="0" smtClean="0"/>
              <a:t>.</a:t>
            </a:r>
            <a:endParaRPr lang="ru-RU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 indent="342900">
              <a:buNone/>
            </a:pPr>
            <a:r>
              <a:rPr lang="ru-RU" sz="1500" dirty="0"/>
              <a:t>В рамках данной теории самостоятельно развивались математическое и маржиналистское направление (от англ. </a:t>
            </a:r>
            <a:r>
              <a:rPr lang="ru-RU" sz="1500" dirty="0" err="1"/>
              <a:t>marginal</a:t>
            </a:r>
            <a:r>
              <a:rPr lang="ru-RU" sz="1500" dirty="0"/>
              <a:t> — предельный, дополнительный). Теоретические выводы математического анализа использования ограниченных ресурсов были представлены в трудах А. </a:t>
            </a:r>
            <a:r>
              <a:rPr lang="ru-RU" sz="1500" dirty="0" err="1"/>
              <a:t>Курно</a:t>
            </a:r>
            <a:r>
              <a:rPr lang="ru-RU" sz="1500" dirty="0"/>
              <a:t> (1801- 1877), Л. Вальраса (1834-1910), В. Парето (1848-1919) и других ученых. </a:t>
            </a:r>
            <a:r>
              <a:rPr lang="ru-RU" sz="1500" dirty="0" err="1"/>
              <a:t>Маржиналисты</a:t>
            </a:r>
            <a:r>
              <a:rPr lang="ru-RU" sz="1500" dirty="0"/>
              <a:t> также исследовали пути рационального поведения хозяйственных агентов, однако в качестве принципа исследования провозглашали субъективно-психологический подход к экономическим процессам. Представителями маржиналистского “крыла” </a:t>
            </a:r>
            <a:r>
              <a:rPr lang="ru-RU" sz="1500" dirty="0" err="1"/>
              <a:t>Economics</a:t>
            </a:r>
            <a:r>
              <a:rPr lang="ru-RU" sz="1500" dirty="0"/>
              <a:t> были К. </a:t>
            </a:r>
            <a:r>
              <a:rPr lang="ru-RU" sz="1500" dirty="0" err="1"/>
              <a:t>Менгер</a:t>
            </a:r>
            <a:r>
              <a:rPr lang="ru-RU" sz="1500" dirty="0"/>
              <a:t> (1840-1921), Е. </a:t>
            </a:r>
            <a:r>
              <a:rPr lang="ru-RU" sz="1500" dirty="0" err="1"/>
              <a:t>Бем-Баверк</a:t>
            </a:r>
            <a:r>
              <a:rPr lang="ru-RU" sz="1500" dirty="0"/>
              <a:t> (1851-1919) и др.</a:t>
            </a:r>
          </a:p>
          <a:p>
            <a:pPr indent="342900">
              <a:buNone/>
            </a:pPr>
            <a:r>
              <a:rPr lang="ru-RU" sz="1500" dirty="0"/>
              <a:t>Дж. Б. Кларк и Й. </a:t>
            </a:r>
            <a:r>
              <a:rPr lang="ru-RU" sz="1500" dirty="0" err="1"/>
              <a:t>Шумпетер</a:t>
            </a:r>
            <a:r>
              <a:rPr lang="ru-RU" sz="1500" dirty="0"/>
              <a:t> использовали макроэкономический подход не только к анализу рыночного равновесия, но и к выявлению экономической динамики. А. </a:t>
            </a:r>
            <a:r>
              <a:rPr lang="ru-RU" sz="1500" dirty="0" err="1"/>
              <a:t>Пигу</a:t>
            </a:r>
            <a:r>
              <a:rPr lang="ru-RU" sz="1500" dirty="0"/>
              <a:t>, в рамках маржиналистского подхода, обосновал необходимость усиления влияния государства на решение социальных задач.</a:t>
            </a:r>
          </a:p>
          <a:p>
            <a:pPr indent="342900">
              <a:buNone/>
            </a:pPr>
            <a:r>
              <a:rPr lang="ru-RU" sz="1500" dirty="0"/>
              <a:t>В работах К. </a:t>
            </a:r>
            <a:r>
              <a:rPr lang="ru-RU" sz="1500" dirty="0" err="1"/>
              <a:t>Викселля</a:t>
            </a:r>
            <a:r>
              <a:rPr lang="ru-RU" sz="1500" dirty="0"/>
              <a:t> обосновывается маржинальный принцип “равной предельной жертвы” при налогообложении, а также рассматриваются проблемы кредитно-денежных отношений. Э. </a:t>
            </a:r>
            <a:r>
              <a:rPr lang="ru-RU" sz="1500" dirty="0" err="1"/>
              <a:t>Чемберлин</a:t>
            </a:r>
            <a:r>
              <a:rPr lang="ru-RU" sz="1500" dirty="0"/>
              <a:t> всесторонне исследовал экономические отношения в сфере несовершенной конкуренции. Монополистически конкурентные структуры, или “монополии по </a:t>
            </a:r>
            <a:r>
              <a:rPr lang="ru-RU" sz="1500" dirty="0" err="1"/>
              <a:t>Чемберлину</a:t>
            </a:r>
            <a:r>
              <a:rPr lang="ru-RU" sz="1500" dirty="0"/>
              <a:t>” и в современных условиях являются объектом исследования в рамках теории рационального поведения индивидов, фирм и других экономических субъектов. Названные учения и взгляды составили основу так называемой неоклассической экономической теории в рамках (</a:t>
            </a:r>
            <a:r>
              <a:rPr lang="ru-RU" sz="1500" dirty="0" err="1"/>
              <a:t>Economics</a:t>
            </a:r>
            <a:r>
              <a:rPr lang="ru-RU" sz="1500" dirty="0"/>
              <a:t>).</a:t>
            </a:r>
          </a:p>
          <a:p>
            <a:pPr indent="342900">
              <a:buNone/>
            </a:pPr>
            <a:endParaRPr lang="ru-RU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 indent="342900">
              <a:buNone/>
            </a:pPr>
            <a:r>
              <a:rPr lang="ru-RU" sz="1500" dirty="0"/>
              <a:t>Основоположником макроэкономической теории рационального использования ограниченных ресурсов и осуществления наилучшего экономического выбора при полной занятости является английский ученый Дж. М. </a:t>
            </a:r>
            <a:r>
              <a:rPr lang="ru-RU" sz="1500" dirty="0" err="1"/>
              <a:t>Кейнс</a:t>
            </a:r>
            <a:r>
              <a:rPr lang="ru-RU" sz="1500" dirty="0"/>
              <a:t> (1883—1946).</a:t>
            </a:r>
          </a:p>
          <a:p>
            <a:pPr indent="342900">
              <a:buNone/>
            </a:pPr>
            <a:r>
              <a:rPr lang="ru-RU" sz="1500" dirty="0"/>
              <a:t>С именем этого ученого связано </a:t>
            </a:r>
            <a:r>
              <a:rPr lang="ru-RU" sz="1500" dirty="0" err="1"/>
              <a:t>кейнсианское</a:t>
            </a:r>
            <a:r>
              <a:rPr lang="ru-RU" sz="1500" dirty="0"/>
              <a:t>, а также </a:t>
            </a:r>
            <a:r>
              <a:rPr lang="ru-RU" sz="1500" dirty="0" err="1"/>
              <a:t>посткейнсианское</a:t>
            </a:r>
            <a:r>
              <a:rPr lang="ru-RU" sz="1500" dirty="0"/>
              <a:t> направление </a:t>
            </a:r>
            <a:r>
              <a:rPr lang="ru-RU" sz="1500" dirty="0" err="1"/>
              <a:t>Economics</a:t>
            </a:r>
            <a:r>
              <a:rPr lang="ru-RU" sz="1500" dirty="0"/>
              <a:t>. Его сущность заключается в признании объективной невозможности высокоэффективного развития экономики без научно обоснованного государственного регулирования хозяйственных макроэкономических процессов. Вся середина прошлого столетия обоснованно получила название “золотого века кейнсианства”, поскольку выводы и рекомендации теории Дж. М. </a:t>
            </a:r>
            <a:r>
              <a:rPr lang="ru-RU" sz="1500" dirty="0" err="1"/>
              <a:t>Кейнса</a:t>
            </a:r>
            <a:r>
              <a:rPr lang="ru-RU" sz="1500" dirty="0"/>
              <a:t> оказали позитивное влияние на динамику макроэкономических систем большинства западных стран и заложили научные основы современной экономической политики.</a:t>
            </a:r>
          </a:p>
          <a:p>
            <a:pPr indent="342900">
              <a:buNone/>
            </a:pPr>
            <a:r>
              <a:rPr lang="ru-RU" sz="1500" dirty="0"/>
              <a:t>Важнейшей заслугой кейнсианства является отражение реальных экономических и социально-экономических противоречий экономической действительности, что позволило сделать вывод о необходимости научно-практического “союза” с социально-экономическим “крылом” экономической теории, так как любое государственное регулирование экономики объективно не может осуществляться вне сферы экономических интересов личности и общества. Следовательно, государство должно не просто учитывать, но и активно использовать механизмы мотивации и заинтересованности человека как личности и человека как члена общества в решении всего спектра хозяйственных задач.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Autofit/>
          </a:bodyPr>
          <a:lstStyle/>
          <a:p>
            <a:pPr indent="342900">
              <a:buNone/>
            </a:pPr>
            <a:r>
              <a:rPr lang="ru-RU" sz="1500" dirty="0" smtClean="0"/>
              <a:t>Возрастание роли государственного регулирования как естественной реакции на “провалы” свободного рынка, на определенном этапе развития стало приводить к возникновению “провалов” уже самого государства. Гипертрофия государственного влияния и порой необоснованного вмешательства в экономику, рост бюрократического аппарата экономической власти и связанная с этим коррумпированность чиновников, необоснованно большие объемы государственного сектора экономики и многие другие обстоятельства обусловили необходимость качественного обновления теории рационального использования ограниченных ресурсов. Итогом этого обновления стали не только модифицированные формы кейнсианства, но и неоклассические концепции современного либерализма.</a:t>
            </a:r>
          </a:p>
          <a:p>
            <a:pPr indent="342900">
              <a:buNone/>
            </a:pPr>
            <a:r>
              <a:rPr lang="ru-RU" sz="1500" dirty="0" smtClean="0"/>
              <a:t>Суть экономического либерализма заключается в обеспечении максимально возможной рыночной свободы хозяйственным агентам, что не исключает активное участие государства в экономике, поскольку истинная экономическая свобода немыслима без экономического порядка и, следовательно, без обеспечивающих данный порядок соответствующих государственных структур. </a:t>
            </a:r>
          </a:p>
          <a:p>
            <a:pPr indent="342900">
              <a:buNone/>
            </a:pPr>
            <a:r>
              <a:rPr lang="ru-RU" sz="1500" dirty="0" smtClean="0"/>
              <a:t>Наиболее известными современными учеными либерального направления </a:t>
            </a:r>
            <a:r>
              <a:rPr lang="ru-RU" sz="1500" dirty="0" err="1" smtClean="0"/>
              <a:t>Economics</a:t>
            </a:r>
            <a:r>
              <a:rPr lang="ru-RU" sz="1500" dirty="0" smtClean="0"/>
              <a:t> являются М. </a:t>
            </a:r>
            <a:r>
              <a:rPr lang="ru-RU" sz="1500" dirty="0" err="1" smtClean="0"/>
              <a:t>Фридмен</a:t>
            </a:r>
            <a:r>
              <a:rPr lang="ru-RU" sz="1500" dirty="0" smtClean="0"/>
              <a:t>, Р. </a:t>
            </a:r>
            <a:r>
              <a:rPr lang="ru-RU" sz="1500" dirty="0" err="1" smtClean="0"/>
              <a:t>Лукас</a:t>
            </a:r>
            <a:r>
              <a:rPr lang="ru-RU" sz="1500" dirty="0" smtClean="0"/>
              <a:t> и Дж. Бьюкенен. В рамках либерального направления особое место занимает теория монетаризма, автором которой является М. </a:t>
            </a:r>
            <a:r>
              <a:rPr lang="ru-RU" sz="1500" dirty="0" err="1" smtClean="0"/>
              <a:t>Фридмен</a:t>
            </a:r>
            <a:r>
              <a:rPr lang="ru-RU" sz="1500" dirty="0" smtClean="0"/>
              <a:t>. В соответствии с монетаристской теорией, важнейшее значение для хозяйственной динамики имеет регулирование предложения денег в экономике. </a:t>
            </a:r>
          </a:p>
          <a:p>
            <a:pPr indent="342900">
              <a:buNone/>
            </a:pPr>
            <a:r>
              <a:rPr lang="ru-RU" sz="1500" dirty="0" smtClean="0"/>
              <a:t>Другим важнейшим звеном либерализма является теория экономики предложения А. </a:t>
            </a:r>
            <a:r>
              <a:rPr lang="ru-RU" sz="1500" dirty="0" err="1" smtClean="0"/>
              <a:t>Лаффера</a:t>
            </a:r>
            <a:r>
              <a:rPr lang="ru-RU" sz="1500" dirty="0" smtClean="0"/>
              <a:t>. Суть этой теории заключается в необходимости разработки и принятия системы налоговых и других мер, направленных на активизацию деятельности корпораций. В трактовке инфляции и безработицы ключевыми категориями являются “издержки” и “совокупное предложение”.</a:t>
            </a:r>
          </a:p>
          <a:p>
            <a:pPr indent="342900">
              <a:buNone/>
            </a:pPr>
            <a:endParaRPr lang="ru-RU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pPr indent="342900">
              <a:buNone/>
            </a:pPr>
            <a:r>
              <a:rPr lang="ru-RU" sz="1500" dirty="0"/>
              <a:t>Таким образом, в рамках </a:t>
            </a:r>
            <a:r>
              <a:rPr lang="ru-RU" sz="1500" dirty="0" err="1"/>
              <a:t>Economics</a:t>
            </a:r>
            <a:r>
              <a:rPr lang="ru-RU" sz="1500" dirty="0"/>
              <a:t> так же, как и в рамках социально-экономической теории, формируется потребность в самостоятельном, институциональном направлении экономической теории. Следовательно, становление основных направлений экономической теории объективно сводится к формированию и развитию единого предмета, в рамках которого исследуются институциональные условия и факторы, обеспечивающие наилучший экономический выбор при одновременной оптимизации системы социально-экономических интересов </a:t>
            </a:r>
            <a:r>
              <a:rPr lang="ru-RU" sz="1500" dirty="0" smtClean="0"/>
              <a:t>человека </a:t>
            </a:r>
            <a:r>
              <a:rPr lang="ru-RU" sz="1500" dirty="0"/>
              <a:t>как личности и человека как члена общества</a:t>
            </a:r>
            <a:r>
              <a:rPr lang="ru-RU" sz="1500" dirty="0" smtClean="0"/>
              <a:t>.</a:t>
            </a:r>
          </a:p>
          <a:p>
            <a:pPr indent="342900">
              <a:buNone/>
            </a:pPr>
            <a:endParaRPr lang="ru-RU" sz="1500" dirty="0" smtClean="0"/>
          </a:p>
          <a:p>
            <a:pPr indent="342900">
              <a:buNone/>
            </a:pPr>
            <a:endParaRPr lang="ru-RU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539236"/>
              </p:ext>
            </p:extLst>
          </p:nvPr>
        </p:nvGraphicFramePr>
        <p:xfrm>
          <a:off x="0" y="142852"/>
          <a:ext cx="9144000" cy="6572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Autofit/>
          </a:bodyPr>
          <a:lstStyle/>
          <a:p>
            <a:pPr indent="342900">
              <a:buNone/>
            </a:pPr>
            <a:r>
              <a:rPr lang="ru-RU" sz="1500" dirty="0"/>
              <a:t>Приводимая схема отражает специфику формирования институциональной экономической теории, которая возникла в недрах как социально-экономической теории, так и </a:t>
            </a:r>
            <a:r>
              <a:rPr lang="ru-RU" sz="1500" dirty="0" err="1"/>
              <a:t>Economics</a:t>
            </a:r>
            <a:r>
              <a:rPr lang="ru-RU" sz="1500" dirty="0"/>
              <a:t>. Институциональная экономическая теория, таким образом, является относительно молодой фундаментальной наукой, имеющей мощный потенциал развития. Более того, как показывает мировая и отечественная практика функционирования хозяйственных систем, именно институциональная экономическая теория призвана сыграть важную роль в обеспечении высокой эффективности масштабных трансформационных процессов, связанных не только с формированием социально ориентированной рыночной экономики, но и становлением основ постиндустриального общества.</a:t>
            </a:r>
          </a:p>
          <a:p>
            <a:pPr indent="342900">
              <a:buNone/>
            </a:pPr>
            <a:r>
              <a:rPr lang="ru-RU" sz="1500" dirty="0" smtClean="0"/>
              <a:t>Взаимосвязь </a:t>
            </a:r>
            <a:r>
              <a:rPr lang="ru-RU" sz="1500" dirty="0"/>
              <a:t>всех звеньев предмета экономической теории позволяет охарактеризовать соотношение таких понятий, как “политическая экономия” и “</a:t>
            </a:r>
            <a:r>
              <a:rPr lang="ru-RU" sz="1500" dirty="0" err="1"/>
              <a:t>Economics</a:t>
            </a:r>
            <a:r>
              <a:rPr lang="ru-RU" sz="1500" dirty="0"/>
              <a:t>”. Термин “политическая экономия” возник в начале XVII в. Его автором был А. </a:t>
            </a:r>
            <a:r>
              <a:rPr lang="ru-RU" sz="1500" dirty="0" err="1"/>
              <a:t>Монкретьен</a:t>
            </a:r>
            <a:r>
              <a:rPr lang="ru-RU" sz="1500" dirty="0"/>
              <a:t> (1575-1621), написавший “Трактат политической экономии, посвященный королю и королеве”. Изначально этот термин означал не просто умелое ведение хозяйства (“экономия”), а необходимость государственного участия в хозяйственной деятельности (“политическая экономия”). Впоследствии понятие политической экономии претерпело   множество изменений, но всегда означало науку о наиболее общих законах развития экономических отношений на различных ступенях развития человеческого общества.</a:t>
            </a:r>
          </a:p>
          <a:p>
            <a:pPr indent="342900">
              <a:buNone/>
            </a:pPr>
            <a:r>
              <a:rPr lang="ru-RU" sz="1500" dirty="0"/>
              <a:t>Поскольку основополагающим признаком политической экономии является отражение не только производства, но и Других фаз воспроизводственного процесса, а также участия в этом государства, то ядром политической экономии была социально-экономическая теория.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55000" lnSpcReduction="20000"/>
          </a:bodyPr>
          <a:lstStyle/>
          <a:p>
            <a:pPr indent="324000">
              <a:buNone/>
            </a:pPr>
            <a:r>
              <a:rPr lang="ru-RU" dirty="0"/>
              <a:t>Взаимосвязь всех звеньев предмета экономической теории позволяет охарактеризовать соотношение таких понятий, как “политическая экономия” и “</a:t>
            </a:r>
            <a:r>
              <a:rPr lang="ru-RU" dirty="0" err="1"/>
              <a:t>Economics</a:t>
            </a:r>
            <a:r>
              <a:rPr lang="ru-RU" dirty="0"/>
              <a:t>”. Термин “политическая экономия” возник в начале XVII в. Его автором был А. </a:t>
            </a:r>
            <a:r>
              <a:rPr lang="ru-RU" dirty="0" err="1"/>
              <a:t>Монкретьен</a:t>
            </a:r>
            <a:r>
              <a:rPr lang="ru-RU" dirty="0"/>
              <a:t> (1575-1621), написавший “Трактат политической экономии, посвященный королю и королеве”. Изначально этот термин означал не просто умелое ведение хозяйства (“экономия”), а необходимость государственного участия в хозяйственной деятельности (“политическая экономия”). Впоследствии понятие политической экономии претерпело   множество изменений, но всегда означало науку о наиболее общих законах развития экономических отношений на различных ступенях развития человеческого общества.</a:t>
            </a:r>
          </a:p>
          <a:p>
            <a:pPr indent="324000">
              <a:buNone/>
            </a:pPr>
            <a:r>
              <a:rPr lang="ru-RU" dirty="0"/>
              <a:t>Поскольку основополагающим признаком политической экономии является отражение не только производства, но и </a:t>
            </a:r>
            <a:r>
              <a:rPr lang="ru-RU" dirty="0" smtClean="0"/>
              <a:t>других </a:t>
            </a:r>
            <a:r>
              <a:rPr lang="ru-RU" dirty="0"/>
              <a:t>фаз воспроизводственного процесса, а также участия в этом государства, то ядром политической экономии была социально-экономическая теория.</a:t>
            </a:r>
          </a:p>
          <a:p>
            <a:pPr indent="324000">
              <a:buNone/>
            </a:pPr>
            <a:r>
              <a:rPr lang="ru-RU" dirty="0"/>
              <a:t>Однако известно, что представителями политической экономии считали себя и ученые других направлений экономической теории — </a:t>
            </a:r>
            <a:r>
              <a:rPr lang="ru-RU" dirty="0" err="1"/>
              <a:t>рикардианцы</a:t>
            </a:r>
            <a:r>
              <a:rPr lang="ru-RU" dirty="0"/>
              <a:t> и </a:t>
            </a:r>
            <a:r>
              <a:rPr lang="ru-RU" dirty="0" err="1"/>
              <a:t>маржиналисты</a:t>
            </a:r>
            <a:r>
              <a:rPr lang="ru-RU" dirty="0"/>
              <a:t>, неоклассики и теоретики исторической школы и др. Это объясняется тем. что ни одно из рассмотренных ранее направлений экономической теории объективно не могло искусственно отделиться от распределительных отношений в обществе, от выявления и характеристики роли государства в обеспечении условий и правил экономической “игры” для всех хозяйственных агентов. </a:t>
            </a:r>
            <a:r>
              <a:rPr lang="ru-RU" dirty="0" smtClean="0"/>
              <a:t>Следовательно</a:t>
            </a:r>
            <a:r>
              <a:rPr lang="ru-RU" dirty="0"/>
              <a:t>, по сути политическая экономия и экономическая теория не отличаются друг от друга, однако имеют место некоторые содержательные отличительные особенности.</a:t>
            </a:r>
          </a:p>
          <a:p>
            <a:pPr indent="324000">
              <a:buNone/>
            </a:pPr>
            <a:r>
              <a:rPr lang="ru-RU" dirty="0"/>
              <a:t>Во-первых, политическая экономия, по определению, нацеливает на активную роль и приоритет государства в управлении системой экономических отношений. Между тем, как показывает практика, такой приоритет часто приводит не просто к сбоям хозяйственного государственного механизма, но и к явным “провалам”. Во-вторых, политическая экономия традиционно слабо рассматривала техническую, а в современных условиях — и информационную сторону воспроизводства, что несколько нарушает принцип целостности экономической теории как таковой. В-третьих, в рамках политической экономии нашли слабое отражение организационно-экономические отношения, связанные с производством и функционированием институтов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pPr indent="342900">
              <a:spcBef>
                <a:spcPts val="600"/>
              </a:spcBef>
              <a:buNone/>
            </a:pPr>
            <a:r>
              <a:rPr lang="ru-RU" sz="1500" dirty="0"/>
              <a:t>Таким образом, современная экономическая теория, охватывающая и органически объединяющая социально-экономическую, институциональную экономическую теорию, а также теорию рационального использования ограниченных ресурсов, представляется более широкой по содержанию фундаментальной экономической наукой, чем политическая экономия. А политическая экономия, с одной стороны, шире </a:t>
            </a:r>
            <a:r>
              <a:rPr lang="ru-RU" sz="1500" dirty="0" err="1"/>
              <a:t>Economics</a:t>
            </a:r>
            <a:r>
              <a:rPr lang="ru-RU" sz="1500" dirty="0"/>
              <a:t>, но, с другой стороны, может и не включать в себя весь “набор” отношений, возникающих в процессе рационального использования ограниченных ресурсов и благ. Следовательно, в современных условиях </a:t>
            </a:r>
            <a:r>
              <a:rPr lang="ru-RU" sz="1500" dirty="0" smtClean="0"/>
              <a:t>наиболее </a:t>
            </a:r>
            <a:r>
              <a:rPr lang="ru-RU" sz="1500" dirty="0"/>
              <a:t>полно систему развивающихся экономических отношений отражают не политическая экономия и не </a:t>
            </a:r>
            <a:r>
              <a:rPr lang="ru-RU" sz="1500" dirty="0" err="1"/>
              <a:t>Economics</a:t>
            </a:r>
            <a:r>
              <a:rPr lang="ru-RU" sz="1500" dirty="0"/>
              <a:t>, а именно экономическая теория.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342900">
              <a:buNone/>
            </a:pPr>
            <a:r>
              <a:rPr lang="ru-RU" dirty="0" smtClean="0"/>
              <a:t>Прежде </a:t>
            </a:r>
            <a:r>
              <a:rPr lang="ru-RU" dirty="0"/>
              <a:t>чем определить место экономической теории в экономической науке в целом, необходимо выявить общее соотношение таких понятий, как “наука” и “теория”.</a:t>
            </a:r>
          </a:p>
          <a:p>
            <a:pPr indent="342900">
              <a:buNone/>
            </a:pPr>
            <a:r>
              <a:rPr lang="ru-RU" dirty="0"/>
              <a:t>Наука — это система знаний о закономерностях и путях развития объективной реальности, либо отдельная отрасль таких знаний. Она предстает как важнейшая форма общественного сознания, а также как сфера человеческой деятельности, в процессе которой осуществляется выработка и систематизация знаний о существующей действительности. Наука включает как деятельность по производству новых знаний, так и ее результат: определенный объем информации и сумму знаний, лежащие в основе научной картины мира.</a:t>
            </a:r>
          </a:p>
          <a:p>
            <a:pPr indent="342900">
              <a:buNone/>
            </a:pPr>
            <a:r>
              <a:rPr lang="ru-RU" dirty="0"/>
              <a:t>С точки зрения различных сфер человеческой деятельности, можно говорить о системе наук, которая условно состоит из естественных, общественных и технических наук. Естественные науки связаны с накоплением знаний и выявлением закономерностей развития природы, среды обитания человека. Здесь исследуются процессы, отражающие отношение человека к окружающей его, а также процессы, связанные с отношением людей друг с другом по поводу их воздействия на природу. Общественные науки отражают объективные процессы развития человеческого общества. Объектом данных наук являются взаимосвязи и взаимодействия людей в политической, экономической, культурной и других сферах общественного бытия. Технические науки связаны с накоплением знаний о средствах производства и новых технологиях, а также с выявлением тенденций их развития. Здесь исследуется отношение человека к традиционной и новой технике, а также рассматриваются отношения людей друг с другом по поводу техники и технологии создания благ.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Экономическая наука и экономическая теория: объект и предмет исследования</a:t>
            </a:r>
            <a:endParaRPr lang="ru-RU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/>
              <a:t>1.	Охарактеризуйте роль и место экономической науки в общей системе научных знаний.</a:t>
            </a:r>
          </a:p>
          <a:p>
            <a:pPr>
              <a:buNone/>
            </a:pPr>
            <a:r>
              <a:rPr lang="ru-RU" dirty="0"/>
              <a:t>2.	Как соотносятся экономическая наука и экономическая теория? В чем состоит их объект и предмет?</a:t>
            </a:r>
          </a:p>
          <a:p>
            <a:pPr>
              <a:buNone/>
            </a:pPr>
            <a:r>
              <a:rPr lang="ru-RU" dirty="0"/>
              <a:t>3.	Прокомментируйте содержание предмета экономической теории и покажите взаимосвязь его структурных элементов.</a:t>
            </a:r>
          </a:p>
          <a:p>
            <a:pPr>
              <a:buNone/>
            </a:pPr>
            <a:r>
              <a:rPr lang="ru-RU" dirty="0"/>
              <a:t>4.	Дайте воспроизводственную характеристику предмета экономической теории.</a:t>
            </a:r>
          </a:p>
          <a:p>
            <a:pPr>
              <a:buNone/>
            </a:pPr>
            <a:r>
              <a:rPr lang="ru-RU" dirty="0"/>
              <a:t>5.	Охарактеризуйте предысторию и период формирования экономической теории как системы научных знаний.</a:t>
            </a:r>
          </a:p>
          <a:p>
            <a:pPr>
              <a:buNone/>
            </a:pPr>
            <a:r>
              <a:rPr lang="ru-RU" dirty="0"/>
              <a:t>6.	Обоснуйте объективную необходимость возникновения социально-экономического направления экономической теории в форме марксизма, исторической школы и социал-демократических теорий.</a:t>
            </a:r>
          </a:p>
          <a:p>
            <a:pPr>
              <a:buNone/>
            </a:pPr>
            <a:r>
              <a:rPr lang="ru-RU" dirty="0"/>
              <a:t>7.	Дайте характеристику основных направлений </a:t>
            </a:r>
            <a:r>
              <a:rPr lang="ru-RU" dirty="0" err="1"/>
              <a:t>Economics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ru-RU" dirty="0"/>
              <a:t>8.	Покажите объективный характер формирования и развития институционального “крыла” современной экономической теории.</a:t>
            </a:r>
          </a:p>
          <a:p>
            <a:pPr>
              <a:buNone/>
            </a:pPr>
            <a:r>
              <a:rPr lang="ru-RU" dirty="0"/>
              <a:t>9.	Как соотносятся политическая экономия и </a:t>
            </a:r>
            <a:r>
              <a:rPr lang="ru-RU" dirty="0" err="1"/>
              <a:t>Economics</a:t>
            </a:r>
            <a:r>
              <a:rPr lang="ru-RU" dirty="0"/>
              <a:t>?</a:t>
            </a:r>
          </a:p>
          <a:p>
            <a:pPr>
              <a:buNone/>
            </a:pPr>
            <a:r>
              <a:rPr lang="ru-RU" dirty="0"/>
              <a:t>10.	Каково, на ваш взгляд, значение выявления предмета экономической теории для исследования современных проблем хозяйственной действительности?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Вопросы для самоконтроля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62500" lnSpcReduction="20000"/>
          </a:bodyPr>
          <a:lstStyle/>
          <a:p>
            <a:pPr indent="342900">
              <a:buNone/>
            </a:pPr>
            <a:r>
              <a:rPr lang="ru-RU" dirty="0"/>
              <a:t>В рамках естественных, общественных и технических наук следует различать фундаментальные и прикладные науки. Фундаментальные науки отражают наиболее общие законы и закономерности развития действительности. Фундаментальные знания составляются обобщений и выводов. Прикладные науки основывают свои положения на данных фундаментальных наук и реализуются в прикладных знаниях, которые выступают аргументацией практической деятельности человека. Эта деятельность, в свою очередь, служит эмпирическим, первичным материалом для развития фундаментальных наук, поскольку является основой формирования новых выводов и умозаключений.</a:t>
            </a:r>
          </a:p>
          <a:p>
            <a:pPr indent="342900">
              <a:buNone/>
            </a:pPr>
            <a:r>
              <a:rPr lang="ru-RU" dirty="0"/>
              <a:t>В этом контексте следует рассматривать соотношение экономической науки и экономической теории. Объектом экономической науки служит вся сфера человеческой деятельности по созданию и использованию требуемых личности и обществу благ При этом предметом экономической науки выступает не вся сфера этой деятельности, а хозяйствование, осуществляемое в условиях рационального экономического выбора и отражающее взаимосвязь потребностей и ресурсов.</a:t>
            </a:r>
          </a:p>
          <a:p>
            <a:pPr indent="342900">
              <a:buNone/>
            </a:pPr>
            <a:r>
              <a:rPr lang="ru-RU" dirty="0"/>
              <a:t>Экономическая теория является важнейшей составной частью экономической науки, Объектом экономической теории являются не все, а наиболее существенные связи, присущие различным экономическим процессам. Имеются в виду причинно-следственные связи, характеризующие развитие экономических систем, формирование и воспроизводство собственности, динамику способов производства, распределения, обмена и потребления благ и т. д. </a:t>
            </a:r>
            <a:endParaRPr lang="ru-RU" dirty="0" smtClean="0"/>
          </a:p>
          <a:p>
            <a:pPr indent="342900">
              <a:buNone/>
            </a:pPr>
            <a:r>
              <a:rPr lang="ru-RU" dirty="0"/>
              <a:t>Предметом экономической теории является самая “интригующая” часть отмеченных существенных связей и отношений, которая заключается в сложной и противоречивой системе экономических отношений, возникающих между хозяйственными субъектами всех уровней, стремящимися к наиболее рациональному использованию своих ограниченных ресурсов. Поскольку предмет экономической теории связан с деятельностью людей, то экономическая теория является общественной наукой. Нетрудно заключить, что экономическая теория предстает как фундаментальная экономическая наука, или как фундаментальный “срез” экономической науки в целом. Другие ее “срезы” являются прикладными, отражающими конкретные, более поверхностные сферы хозяйствования.</a:t>
            </a:r>
          </a:p>
          <a:p>
            <a:pPr indent="342900">
              <a:buNone/>
            </a:pPr>
            <a:endParaRPr lang="ru-RU" dirty="0"/>
          </a:p>
          <a:p>
            <a:pPr indent="34290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62500" lnSpcReduction="20000"/>
          </a:bodyPr>
          <a:lstStyle/>
          <a:p>
            <a:pPr indent="342900">
              <a:buNone/>
            </a:pPr>
            <a:endParaRPr lang="ru-RU" dirty="0" smtClean="0"/>
          </a:p>
          <a:p>
            <a:pPr indent="342900">
              <a:buNone/>
            </a:pPr>
            <a:r>
              <a:rPr lang="ru-RU" dirty="0"/>
              <a:t>Для выявления структуры предмета экономической теории необходимо исследовать элементы системы экономических отношений. Решить эту задачу помогут рассмотренные ранее фазы воспроизводственного процесса.</a:t>
            </a:r>
          </a:p>
          <a:p>
            <a:pPr indent="342900">
              <a:buNone/>
            </a:pPr>
            <a:r>
              <a:rPr lang="ru-RU" dirty="0"/>
              <a:t>На стадии производства благ хозяйственные субъекты взаимодействуют с вещественными и невещественными факторами производства, а также вступают в отношения друг с другом по поводу их рационального использования. Здесь формируется система производственно-экономических отношений. являющаяся предметом экономической теории рационального использования ограниченных ресурсов. </a:t>
            </a:r>
          </a:p>
          <a:p>
            <a:pPr indent="342900">
              <a:buNone/>
            </a:pPr>
            <a:r>
              <a:rPr lang="ru-RU" dirty="0"/>
              <a:t>На стадии распределения, обмена и потребления благ возникают отношения между людьми по поводу определения доли каждого хозяйственного агента в созданном объеме благ. </a:t>
            </a:r>
            <a:r>
              <a:rPr lang="ru-RU" dirty="0" smtClean="0"/>
              <a:t>Очевидно</a:t>
            </a:r>
            <a:r>
              <a:rPr lang="ru-RU" dirty="0"/>
              <a:t>, что здесь экономические процессы непосредственно определяют содержание социальных отношений, “социальное” и “экономическое” выступает в единстве и взаимодействии. Таким образом, формируется и развивается система социально-экономических отношений, возникающих в связи с выявлением и обоснованием путей и механизмов социально справедливого распределения и обмена при активном влиянии социальных факторов на прогрессивное экономическое развитие общества. Данная система отношений становится предметом самостоятельной социально-экономической теории, призванной разработать и показать, с одной стороны, пути социально направленного экономического развития, а с другой — совершенствования системы социальных отношений. </a:t>
            </a:r>
          </a:p>
          <a:p>
            <a:pPr indent="342900">
              <a:buNone/>
            </a:pPr>
            <a:r>
              <a:rPr lang="ru-RU" dirty="0" smtClean="0"/>
              <a:t>Производственно-экономические </a:t>
            </a:r>
            <a:r>
              <a:rPr lang="ru-RU" dirty="0"/>
              <a:t>и социально-экономические отношения составляют как бы “жесткую” основу системы экономических отношений. Однако названные отношения требуют регулирования и определенной координации, что внешне проявляется в организации и самоорганизации, управлении и самоуправлении хозяйственных агентов. </a:t>
            </a:r>
          </a:p>
          <a:p>
            <a:pPr indent="342900">
              <a:buNone/>
            </a:pPr>
            <a:r>
              <a:rPr lang="ru-RU" dirty="0"/>
              <a:t>Таким образом, экономическая теория — это фундаментальная общественная наука о законах развития экономики и, прежде всего, системы экономических отношений. Экономическая теория тесно взаимодействует с другими общественными науками, что обусловливается сложностью и противоречиями развития личности и общества.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16426"/>
              </p:ext>
            </p:extLst>
          </p:nvPr>
        </p:nvGraphicFramePr>
        <p:xfrm>
          <a:off x="457200" y="357188"/>
          <a:ext cx="8229600" cy="57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342900">
              <a:buNone/>
            </a:pPr>
            <a:r>
              <a:rPr lang="ru-RU" dirty="0"/>
              <a:t>Будущее любой науки всегда связано с ее прошлым и настоящим. Эволюция, современное состояние и перспективы экономической теории отражаются историей экономической теории. Эта наука занимает особое место в системе экономических дисциплин, поскольку показывает исторический взгляд на развитие экономической теории, обобщая различные подходы к изучению хозяйственной действительности.</a:t>
            </a:r>
          </a:p>
          <a:p>
            <a:pPr indent="342900">
              <a:buNone/>
            </a:pPr>
            <a:r>
              <a:rPr lang="ru-RU" dirty="0"/>
              <a:t>Предыстория экономической теории связана с зарождением системы экономических отношений. Мыслители античного, рабовладельческого и раннефеодального периодов истории обращались к различным аспектам экономической жизни, не давая их системной оценки. Они четко разграничивали натуральное и денежное хозяйство. Важнейшими источниками богатства считалась война, дань с подвластного населения и торговля. Попытка систематизации экономических воззрений была предпринята Аристотелем (384-322 гг. до н.э.). Он впервые сумел рассмотреть единство двух хозяйственных форм. Первой явилась экономика, под которой понималось богатство как совокупность полезных для человека предметов, второй формой стала </a:t>
            </a:r>
            <a:r>
              <a:rPr lang="ru-RU" dirty="0" err="1"/>
              <a:t>хрематистика</a:t>
            </a:r>
            <a:r>
              <a:rPr lang="ru-RU" dirty="0"/>
              <a:t>, где богатство идентифицировалось с деньгами. Экономика и </a:t>
            </a:r>
            <a:r>
              <a:rPr lang="ru-RU" dirty="0" err="1"/>
              <a:t>хрематистика</a:t>
            </a:r>
            <a:r>
              <a:rPr lang="ru-RU" dirty="0"/>
              <a:t> отражали, соответственно, натуральное и денежное хозяйство. Именно здесь были заложены основы теории рационального поведения людей при осуществлении ими наилучшего экономического выбора в рамках натурального и денежного хозяйства.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Эволюция предмета и основных направлений экономической теории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62500" lnSpcReduction="20000"/>
          </a:bodyPr>
          <a:lstStyle/>
          <a:p>
            <a:pPr indent="342900">
              <a:buNone/>
            </a:pPr>
            <a:r>
              <a:rPr lang="ru-RU" dirty="0"/>
              <a:t>Период становления экономической теории характеризуется формированием системы экономических категорий и законов на основе рыночной капиталистической системы хозяйствования и отражающих ее экономических отношений. Основным содержанием формирующейся экономическое теории было целостное восприятие рыночной системы и связанных с ней общественных отношений.</a:t>
            </a:r>
          </a:p>
          <a:p>
            <a:pPr indent="342900">
              <a:buNone/>
            </a:pPr>
            <a:r>
              <a:rPr lang="ru-RU" dirty="0"/>
              <a:t>Первыми рыночные отношения как целое восприняли меркантилисты (Т. Мен, А. </a:t>
            </a:r>
            <a:r>
              <a:rPr lang="ru-RU" dirty="0" err="1"/>
              <a:t>Монкретьен</a:t>
            </a:r>
            <a:r>
              <a:rPr lang="ru-RU" dirty="0"/>
              <a:t>, В. </a:t>
            </a:r>
            <a:r>
              <a:rPr lang="ru-RU" dirty="0" err="1"/>
              <a:t>Петти</a:t>
            </a:r>
            <a:r>
              <a:rPr lang="ru-RU" dirty="0"/>
              <a:t>, И. Посошков и др.). Суть теории меркантилизма (XVI—XVII вв.) состояла в том. что высшей формой богатства считались деньги. а основным его источником — внешняя торговля. Приоритет сферы обращения и обмена относительно производства был важнейшей характеристикой меркантилизма. Однако в период позднего меркантилизма в трудах В. </a:t>
            </a:r>
            <a:r>
              <a:rPr lang="ru-RU" dirty="0" err="1"/>
              <a:t>Петти</a:t>
            </a:r>
            <a:r>
              <a:rPr lang="ru-RU" dirty="0"/>
              <a:t> обнаруживается новый взгляд на созидательную деятельность людей в соответствии с которым источником богатства выступают земля и труд, т. е. производство. Таким образом, уже в рамках меркантилизма зародился воспроизводственный подход к исследованию причин богатства и его влияния на социально-экономические отношения в обществе.</a:t>
            </a:r>
          </a:p>
          <a:p>
            <a:pPr indent="342900">
              <a:buNone/>
            </a:pPr>
            <a:r>
              <a:rPr lang="ru-RU" dirty="0"/>
              <a:t>Воспроизводственный подход получил дальнейшее развитие в учении физиократов (Ф. </a:t>
            </a:r>
            <a:r>
              <a:rPr lang="ru-RU" dirty="0" err="1"/>
              <a:t>Кенэ</a:t>
            </a:r>
            <a:r>
              <a:rPr lang="ru-RU" dirty="0"/>
              <a:t>, Ж. Тюрго и др.). Суть их взглядов на экономическую действительность состояла в том, что основным источником жизни и богатства стало считаться земледелие. Основная заслуга физиократов состояла в отказе от поисков богатства в сфере обращения. Они впервые осуществили анализ общественного воспроизводства, разработали систему соответствующих категорий и предприняли попытку создания модели движения общественного продукта. Такой подход к хозяйственной действительности стал объективной основой системного взгляда на экономические отношения.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 indent="342900">
              <a:buNone/>
            </a:pPr>
            <a:r>
              <a:rPr lang="ru-RU" sz="1500" dirty="0"/>
              <a:t>Становление экономической теории как системы общих знаний о хозяйственной действительности связано с именами А. Смита (1723-1790) и Д. </a:t>
            </a:r>
            <a:r>
              <a:rPr lang="ru-RU" sz="1500" dirty="0" err="1"/>
              <a:t>Рикардо</a:t>
            </a:r>
            <a:r>
              <a:rPr lang="ru-RU" sz="1500" dirty="0"/>
              <a:t> (1772-1823), которые в своих научных трудах отразили развитые формы рыночных отношений мануфактурного периода развития капитализма. А. Смит, основываясь на трудовой теории стоимости, систематизировал взгляды на экономическую структуру общества, на социально-экономическую природу капитализма и рыночного хозяйства, открыл законы развития свободного рыночного хозяйства. Он разработал пути повышения производительности труда, исследовал природу прибыли, заработной платы, ренты и других доходов. А. Смит отстаивал идею так называемой “невидимой руки” — естественной оптимизации интересов хозяйственных агентов в условиях свободного рыночного хозяйства.</a:t>
            </a:r>
          </a:p>
          <a:p>
            <a:pPr indent="342900">
              <a:buNone/>
            </a:pPr>
            <a:r>
              <a:rPr lang="ru-RU" sz="1500" dirty="0"/>
              <a:t>Д. </a:t>
            </a:r>
            <a:r>
              <a:rPr lang="ru-RU" sz="1500" dirty="0" err="1"/>
              <a:t>Рикардо</a:t>
            </a:r>
            <a:r>
              <a:rPr lang="ru-RU" sz="1500" dirty="0"/>
              <a:t>, проводя исследования рыночных отношений уже на машинной стадии развития капитализма, сумел проанализировать его внутренние противоречия. Его заслугой является анализ распределительных отношений в обществе, выявление природы прибыли, ренты и заработной платы. Д. </a:t>
            </a:r>
            <a:r>
              <a:rPr lang="ru-RU" sz="1500" dirty="0" err="1"/>
              <a:t>Рикардо</a:t>
            </a:r>
            <a:r>
              <a:rPr lang="ru-RU" sz="1500" dirty="0"/>
              <a:t> исследовал принцип сравнительных преимуществ и издержек в системе международных торговых отношений. Главным достижением </a:t>
            </a:r>
            <a:r>
              <a:rPr lang="ru-RU" sz="1500" dirty="0" err="1"/>
              <a:t>рикардианской</a:t>
            </a:r>
            <a:r>
              <a:rPr lang="ru-RU" sz="1500" dirty="0"/>
              <a:t> научной школы является то, что впервые в истории экономической мысли социально-экономические отношения явились важнейшим элементом предмета экономической теории.</a:t>
            </a:r>
          </a:p>
          <a:p>
            <a:pPr indent="342900">
              <a:buNone/>
            </a:pPr>
            <a:r>
              <a:rPr lang="ru-RU" sz="1500" dirty="0"/>
              <a:t>Именно социально-экономические отношения стали основной “движущей силой” дальнейшего развития экономической теории как общественной науки.</a:t>
            </a:r>
          </a:p>
          <a:p>
            <a:pPr indent="342900">
              <a:buNone/>
            </a:pPr>
            <a:endParaRPr lang="ru-RU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62500" lnSpcReduction="20000"/>
          </a:bodyPr>
          <a:lstStyle/>
          <a:p>
            <a:pPr indent="342900">
              <a:buNone/>
            </a:pPr>
            <a:r>
              <a:rPr lang="ru-RU" dirty="0"/>
              <a:t>Период формирования основных направлений развития экономической теории непосредственно связан с обострившимися противоречиями капиталистической системы хозяйствования.</a:t>
            </a:r>
          </a:p>
          <a:p>
            <a:pPr indent="342900">
              <a:buNone/>
            </a:pPr>
            <a:r>
              <a:rPr lang="ru-RU" dirty="0"/>
              <a:t>Можно выделить два основных направления развития экономической теории. Первое направление было связано со стремлением исследователей свести роль экономической теории к защите интересов определенных классов общества. Родоначальниками первого направления развития экономической теории стали Жан </a:t>
            </a:r>
            <a:r>
              <a:rPr lang="ru-RU" dirty="0" err="1"/>
              <a:t>Сисмонди</a:t>
            </a:r>
            <a:r>
              <a:rPr lang="ru-RU" dirty="0"/>
              <a:t> (1773-1842) и Карл Маркс (1818-1883). Ж. </a:t>
            </a:r>
            <a:r>
              <a:rPr lang="ru-RU" dirty="0" err="1"/>
              <a:t>Сисмонди</a:t>
            </a:r>
            <a:r>
              <a:rPr lang="ru-RU" dirty="0"/>
              <a:t> считал, что средством разрешения противоречий капитализма и оптимизации интересов всех слоев общества является защита мелкого капиталистического производства. К. Маркс, основываясь на трудовой теории стоимости и теории прибавочной стоимости, дал фундаментальный социально-экономический анализ внутренних противоречий капиталистической системы и соответствующих рыночных отношений. Органически соединив диалектико-материалистический взгляд на развитие производительных сил и присущие им производственные отношения К. Маркс разработал социально-экономическую теорию, в которой основой экономики и экономических отношений была система собственности.</a:t>
            </a:r>
          </a:p>
          <a:p>
            <a:pPr indent="342900">
              <a:buNone/>
            </a:pPr>
            <a:r>
              <a:rPr lang="ru-RU" dirty="0"/>
              <a:t>Существующие острые противоречия между собственниками человеческого и вещественного капитала в марксистской теории нашли выражение в обосновании антагонизма между классом капиталистов и классом наемных рабочих. Ценным в учении К. Маркса является обоснование объективного закона формирования собственности, зависимости форм собственности от способа “работы над продуктом”, от форм организации и управления процессом создания благ. В работах К. Маркса, а также многих его сторонников и последователей (Ф. Энгельса, Г, Плеханова, В. Ленина и др.) экономическая теория определяется как наука о системе производственных и социально-экономических отношений.</a:t>
            </a:r>
          </a:p>
          <a:p>
            <a:pPr indent="342900">
              <a:buNone/>
            </a:pP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101</TotalTime>
  <Words>3609</Words>
  <Application>Microsoft Office PowerPoint</Application>
  <PresentationFormat>Экран (4:3)</PresentationFormat>
  <Paragraphs>102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Твердый переплет</vt:lpstr>
      <vt:lpstr>Предмет и структура экономической теории</vt:lpstr>
      <vt:lpstr>Экономическая наука и экономическая теория: объект и предмет исследования</vt:lpstr>
      <vt:lpstr>Презентация PowerPoint</vt:lpstr>
      <vt:lpstr>Презентация PowerPoint</vt:lpstr>
      <vt:lpstr>Презентация PowerPoint</vt:lpstr>
      <vt:lpstr>Эволюция предмета и основных направлений экономической теории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 для самоконтроля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Faruk</dc:creator>
  <cp:lastModifiedBy>Flex512</cp:lastModifiedBy>
  <cp:revision>13</cp:revision>
  <dcterms:created xsi:type="dcterms:W3CDTF">2013-12-14T07:33:07Z</dcterms:created>
  <dcterms:modified xsi:type="dcterms:W3CDTF">2013-12-14T10:05:42Z</dcterms:modified>
</cp:coreProperties>
</file>