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36A"/>
    <a:srgbClr val="B3D3EA"/>
    <a:srgbClr val="1984CC"/>
    <a:srgbClr val="35759D"/>
    <a:srgbClr val="35B19D"/>
    <a:srgbClr val="000000"/>
    <a:srgbClr val="FFFF00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0" autoAdjust="0"/>
    <p:restoredTop sz="95596" autoAdjust="0"/>
  </p:normalViewPr>
  <p:slideViewPr>
    <p:cSldViewPr>
      <p:cViewPr>
        <p:scale>
          <a:sx n="69" d="100"/>
          <a:sy n="69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E0464-F9B9-41A3-930F-62ADF521A6D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8478BF-6C70-43CE-9734-8DC16D358E68}">
      <dgm:prSet phldrT="[Текст]" custT="1"/>
      <dgm:spPr/>
      <dgm:t>
        <a:bodyPr/>
        <a:lstStyle/>
        <a:p>
          <a:r>
            <a:rPr lang="ru-RU" sz="2400" b="0" i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Рынки товаров и услуг </a:t>
          </a:r>
          <a:r>
            <a:rPr lang="ru-RU" sz="2000" i="0" dirty="0" smtClean="0">
              <a:latin typeface="Times New Roman" pitchFamily="18" charset="0"/>
              <a:cs typeface="Times New Roman" pitchFamily="18" charset="0"/>
            </a:rPr>
            <a:t>- товаров текущего потребления и длительного пользования, потребительских услуг, военных товаров.</a:t>
          </a:r>
          <a:endParaRPr lang="ru-RU" sz="2000" i="0" dirty="0">
            <a:latin typeface="Times New Roman" pitchFamily="18" charset="0"/>
            <a:cs typeface="Times New Roman" pitchFamily="18" charset="0"/>
          </a:endParaRPr>
        </a:p>
      </dgm:t>
    </dgm:pt>
    <dgm:pt modelId="{C4C6D3E5-F93F-4002-9743-049ABD46AB60}" type="parTrans" cxnId="{A8F4B76C-6EF4-44F5-9175-890F1EB511E2}">
      <dgm:prSet/>
      <dgm:spPr/>
      <dgm:t>
        <a:bodyPr/>
        <a:lstStyle/>
        <a:p>
          <a:endParaRPr lang="ru-RU"/>
        </a:p>
      </dgm:t>
    </dgm:pt>
    <dgm:pt modelId="{B1AF81A1-2506-4F73-935B-29CBAC6E8625}" type="sibTrans" cxnId="{A8F4B76C-6EF4-44F5-9175-890F1EB511E2}">
      <dgm:prSet/>
      <dgm:spPr/>
      <dgm:t>
        <a:bodyPr/>
        <a:lstStyle/>
        <a:p>
          <a:endParaRPr lang="ru-RU"/>
        </a:p>
      </dgm:t>
    </dgm:pt>
    <dgm:pt modelId="{F5D77D81-B51E-416D-BC23-5F0E0CBD05A3}">
      <dgm:prSet phldrT="[Текст]" custT="1"/>
      <dgm:spPr/>
      <dgm:t>
        <a:bodyPr/>
        <a:lstStyle/>
        <a:p>
          <a:r>
            <a:rPr lang="ru-RU" sz="2400" i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Рынок факторов производства </a:t>
          </a:r>
          <a:r>
            <a:rPr lang="ru-RU" sz="2400" i="0" dirty="0" smtClean="0">
              <a:latin typeface="Times New Roman" pitchFamily="18" charset="0"/>
              <a:cs typeface="Times New Roman" pitchFamily="18" charset="0"/>
            </a:rPr>
            <a:t>- </a:t>
          </a:r>
          <a:r>
            <a:rPr lang="ru-RU" sz="2000" i="0" dirty="0" smtClean="0">
              <a:latin typeface="Times New Roman" pitchFamily="18" charset="0"/>
              <a:cs typeface="Times New Roman" pitchFamily="18" charset="0"/>
            </a:rPr>
            <a:t>труда, земли, капитала, информации, предпринимательских услуг.</a:t>
          </a:r>
          <a:endParaRPr lang="ru-RU" sz="2000" i="0" dirty="0">
            <a:latin typeface="Times New Roman" pitchFamily="18" charset="0"/>
            <a:cs typeface="Times New Roman" pitchFamily="18" charset="0"/>
          </a:endParaRPr>
        </a:p>
      </dgm:t>
    </dgm:pt>
    <dgm:pt modelId="{370CBD29-B955-4107-91F4-E7ABAF5AE689}" type="parTrans" cxnId="{1891A26D-6695-4F73-AB71-CE7B3C2F0E46}">
      <dgm:prSet/>
      <dgm:spPr/>
      <dgm:t>
        <a:bodyPr/>
        <a:lstStyle/>
        <a:p>
          <a:endParaRPr lang="ru-RU"/>
        </a:p>
      </dgm:t>
    </dgm:pt>
    <dgm:pt modelId="{6D6E5C1D-3BE5-403C-B24B-132725E2E4E2}" type="sibTrans" cxnId="{1891A26D-6695-4F73-AB71-CE7B3C2F0E46}">
      <dgm:prSet/>
      <dgm:spPr/>
      <dgm:t>
        <a:bodyPr/>
        <a:lstStyle/>
        <a:p>
          <a:endParaRPr lang="ru-RU"/>
        </a:p>
      </dgm:t>
    </dgm:pt>
    <dgm:pt modelId="{E3DCF980-42C5-41DF-9F2B-6359D4D39F79}">
      <dgm:prSet phldrT="[Текст]" custT="1"/>
      <dgm:spPr/>
      <dgm:t>
        <a:bodyPr/>
        <a:lstStyle/>
        <a:p>
          <a:r>
            <a:rPr lang="ru-RU" sz="2400" i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Финансовые рынки </a:t>
          </a:r>
          <a:r>
            <a:rPr lang="ru-RU" sz="2000" i="0" dirty="0" smtClean="0">
              <a:latin typeface="Times New Roman" pitchFamily="18" charset="0"/>
              <a:cs typeface="Times New Roman" pitchFamily="18" charset="0"/>
            </a:rPr>
            <a:t>– денежные (кредитные), валютные, ценных бумаг.</a:t>
          </a:r>
          <a:endParaRPr lang="ru-RU" sz="2000" i="0" dirty="0">
            <a:latin typeface="Times New Roman" pitchFamily="18" charset="0"/>
            <a:cs typeface="Times New Roman" pitchFamily="18" charset="0"/>
          </a:endParaRPr>
        </a:p>
      </dgm:t>
    </dgm:pt>
    <dgm:pt modelId="{4B4889B5-5EA6-4F5B-817B-E9BA8216E382}" type="parTrans" cxnId="{1C2AE0EE-98EC-48F7-B4D3-BBB8F40E0EDD}">
      <dgm:prSet/>
      <dgm:spPr/>
      <dgm:t>
        <a:bodyPr/>
        <a:lstStyle/>
        <a:p>
          <a:endParaRPr lang="ru-RU"/>
        </a:p>
      </dgm:t>
    </dgm:pt>
    <dgm:pt modelId="{2CB6BE67-32C0-44A9-A1C6-CDE75735CE71}" type="sibTrans" cxnId="{1C2AE0EE-98EC-48F7-B4D3-BBB8F40E0EDD}">
      <dgm:prSet/>
      <dgm:spPr/>
      <dgm:t>
        <a:bodyPr/>
        <a:lstStyle/>
        <a:p>
          <a:endParaRPr lang="ru-RU"/>
        </a:p>
      </dgm:t>
    </dgm:pt>
    <dgm:pt modelId="{525AED3E-700E-4C84-A013-EC44813C1DA0}" type="pres">
      <dgm:prSet presAssocID="{08AE0464-F9B9-41A3-930F-62ADF521A6D7}" presName="linear" presStyleCnt="0">
        <dgm:presLayoutVars>
          <dgm:dir/>
          <dgm:animLvl val="lvl"/>
          <dgm:resizeHandles val="exact"/>
        </dgm:presLayoutVars>
      </dgm:prSet>
      <dgm:spPr/>
    </dgm:pt>
    <dgm:pt modelId="{0E6DE9D7-DD53-4004-A2A4-9082AA96C3E6}" type="pres">
      <dgm:prSet presAssocID="{258478BF-6C70-43CE-9734-8DC16D358E68}" presName="parentLin" presStyleCnt="0"/>
      <dgm:spPr/>
    </dgm:pt>
    <dgm:pt modelId="{0C2C19A9-F220-45F6-8EE3-6C430CACD6B0}" type="pres">
      <dgm:prSet presAssocID="{258478BF-6C70-43CE-9734-8DC16D358E68}" presName="parentLeftMargin" presStyleLbl="node1" presStyleIdx="0" presStyleCnt="3"/>
      <dgm:spPr/>
    </dgm:pt>
    <dgm:pt modelId="{33BD4F4C-9C63-4442-9FB9-EB24141168AD}" type="pres">
      <dgm:prSet presAssocID="{258478BF-6C70-43CE-9734-8DC16D358E68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46FCCA-8BCA-4B61-B2FC-09C95C65DABD}" type="pres">
      <dgm:prSet presAssocID="{258478BF-6C70-43CE-9734-8DC16D358E68}" presName="negativeSpace" presStyleCnt="0"/>
      <dgm:spPr/>
    </dgm:pt>
    <dgm:pt modelId="{7A2BE5DD-68E9-4AF9-B1C6-B7A0A1C0B0A6}" type="pres">
      <dgm:prSet presAssocID="{258478BF-6C70-43CE-9734-8DC16D358E68}" presName="childText" presStyleLbl="conFgAcc1" presStyleIdx="0" presStyleCnt="3">
        <dgm:presLayoutVars>
          <dgm:bulletEnabled val="1"/>
        </dgm:presLayoutVars>
      </dgm:prSet>
      <dgm:spPr/>
    </dgm:pt>
    <dgm:pt modelId="{5AC7DFA4-DC05-46FE-913D-7D3D7731E69A}" type="pres">
      <dgm:prSet presAssocID="{B1AF81A1-2506-4F73-935B-29CBAC6E8625}" presName="spaceBetweenRectangles" presStyleCnt="0"/>
      <dgm:spPr/>
    </dgm:pt>
    <dgm:pt modelId="{52078906-844F-4FF1-A8FC-FC1666E8BB7F}" type="pres">
      <dgm:prSet presAssocID="{F5D77D81-B51E-416D-BC23-5F0E0CBD05A3}" presName="parentLin" presStyleCnt="0"/>
      <dgm:spPr/>
    </dgm:pt>
    <dgm:pt modelId="{EC05E35F-CB0F-4092-83B9-EDF62BE162AA}" type="pres">
      <dgm:prSet presAssocID="{F5D77D81-B51E-416D-BC23-5F0E0CBD05A3}" presName="parentLeftMargin" presStyleLbl="node1" presStyleIdx="0" presStyleCnt="3"/>
      <dgm:spPr/>
    </dgm:pt>
    <dgm:pt modelId="{8790AF65-92C7-402D-B90C-4F9F964AD34E}" type="pres">
      <dgm:prSet presAssocID="{F5D77D81-B51E-416D-BC23-5F0E0CBD05A3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CC5120-8EBA-4C06-88DD-A4F878ED52A8}" type="pres">
      <dgm:prSet presAssocID="{F5D77D81-B51E-416D-BC23-5F0E0CBD05A3}" presName="negativeSpace" presStyleCnt="0"/>
      <dgm:spPr/>
    </dgm:pt>
    <dgm:pt modelId="{16C9C183-7959-4C0D-9086-57866154EE19}" type="pres">
      <dgm:prSet presAssocID="{F5D77D81-B51E-416D-BC23-5F0E0CBD05A3}" presName="childText" presStyleLbl="conFgAcc1" presStyleIdx="1" presStyleCnt="3">
        <dgm:presLayoutVars>
          <dgm:bulletEnabled val="1"/>
        </dgm:presLayoutVars>
      </dgm:prSet>
      <dgm:spPr/>
    </dgm:pt>
    <dgm:pt modelId="{602C9D93-0064-4BC2-ACEA-8747D3E814D6}" type="pres">
      <dgm:prSet presAssocID="{6D6E5C1D-3BE5-403C-B24B-132725E2E4E2}" presName="spaceBetweenRectangles" presStyleCnt="0"/>
      <dgm:spPr/>
    </dgm:pt>
    <dgm:pt modelId="{8D7204CC-0C29-4C4F-8D9E-021A69E994D5}" type="pres">
      <dgm:prSet presAssocID="{E3DCF980-42C5-41DF-9F2B-6359D4D39F79}" presName="parentLin" presStyleCnt="0"/>
      <dgm:spPr/>
    </dgm:pt>
    <dgm:pt modelId="{B20667A8-A692-4186-9B2A-E2C116CC6D43}" type="pres">
      <dgm:prSet presAssocID="{E3DCF980-42C5-41DF-9F2B-6359D4D39F79}" presName="parentLeftMargin" presStyleLbl="node1" presStyleIdx="1" presStyleCnt="3"/>
      <dgm:spPr/>
    </dgm:pt>
    <dgm:pt modelId="{CDABB25F-276E-4664-8F4A-9E262F419688}" type="pres">
      <dgm:prSet presAssocID="{E3DCF980-42C5-41DF-9F2B-6359D4D39F79}" presName="parentText" presStyleLbl="node1" presStyleIdx="2" presStyleCnt="3" custScaleX="139324" custScaleY="695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FE664-B370-495D-A9BB-B963C0E6C54F}" type="pres">
      <dgm:prSet presAssocID="{E3DCF980-42C5-41DF-9F2B-6359D4D39F79}" presName="negativeSpace" presStyleCnt="0"/>
      <dgm:spPr/>
    </dgm:pt>
    <dgm:pt modelId="{93E42263-E625-45D5-ABB8-C39F153DFC05}" type="pres">
      <dgm:prSet presAssocID="{E3DCF980-42C5-41DF-9F2B-6359D4D39F79}" presName="childText" presStyleLbl="conFgAcc1" presStyleIdx="2" presStyleCnt="3" custLinFactNeighborY="14938">
        <dgm:presLayoutVars>
          <dgm:bulletEnabled val="1"/>
        </dgm:presLayoutVars>
      </dgm:prSet>
      <dgm:spPr/>
    </dgm:pt>
  </dgm:ptLst>
  <dgm:cxnLst>
    <dgm:cxn modelId="{1A6AB662-AD7F-49D3-AA40-CA26C0EFB52B}" type="presOf" srcId="{258478BF-6C70-43CE-9734-8DC16D358E68}" destId="{33BD4F4C-9C63-4442-9FB9-EB24141168AD}" srcOrd="1" destOrd="0" presId="urn:microsoft.com/office/officeart/2005/8/layout/list1"/>
    <dgm:cxn modelId="{066145D0-A6CD-475B-A167-A14139ECDE93}" type="presOf" srcId="{E3DCF980-42C5-41DF-9F2B-6359D4D39F79}" destId="{CDABB25F-276E-4664-8F4A-9E262F419688}" srcOrd="1" destOrd="0" presId="urn:microsoft.com/office/officeart/2005/8/layout/list1"/>
    <dgm:cxn modelId="{FD9C32DB-D3C4-412F-81DE-7C1BF189D13A}" type="presOf" srcId="{08AE0464-F9B9-41A3-930F-62ADF521A6D7}" destId="{525AED3E-700E-4C84-A013-EC44813C1DA0}" srcOrd="0" destOrd="0" presId="urn:microsoft.com/office/officeart/2005/8/layout/list1"/>
    <dgm:cxn modelId="{A8F4B76C-6EF4-44F5-9175-890F1EB511E2}" srcId="{08AE0464-F9B9-41A3-930F-62ADF521A6D7}" destId="{258478BF-6C70-43CE-9734-8DC16D358E68}" srcOrd="0" destOrd="0" parTransId="{C4C6D3E5-F93F-4002-9743-049ABD46AB60}" sibTransId="{B1AF81A1-2506-4F73-935B-29CBAC6E8625}"/>
    <dgm:cxn modelId="{C0539378-4B83-48FB-9A59-89D44C80D3D6}" type="presOf" srcId="{F5D77D81-B51E-416D-BC23-5F0E0CBD05A3}" destId="{EC05E35F-CB0F-4092-83B9-EDF62BE162AA}" srcOrd="0" destOrd="0" presId="urn:microsoft.com/office/officeart/2005/8/layout/list1"/>
    <dgm:cxn modelId="{5C4E9E98-10F7-4862-B806-D0F6AEC86D95}" type="presOf" srcId="{F5D77D81-B51E-416D-BC23-5F0E0CBD05A3}" destId="{8790AF65-92C7-402D-B90C-4F9F964AD34E}" srcOrd="1" destOrd="0" presId="urn:microsoft.com/office/officeart/2005/8/layout/list1"/>
    <dgm:cxn modelId="{1891A26D-6695-4F73-AB71-CE7B3C2F0E46}" srcId="{08AE0464-F9B9-41A3-930F-62ADF521A6D7}" destId="{F5D77D81-B51E-416D-BC23-5F0E0CBD05A3}" srcOrd="1" destOrd="0" parTransId="{370CBD29-B955-4107-91F4-E7ABAF5AE689}" sibTransId="{6D6E5C1D-3BE5-403C-B24B-132725E2E4E2}"/>
    <dgm:cxn modelId="{DBF56E50-046C-4E94-A2A6-C57ADCCD6CE2}" type="presOf" srcId="{258478BF-6C70-43CE-9734-8DC16D358E68}" destId="{0C2C19A9-F220-45F6-8EE3-6C430CACD6B0}" srcOrd="0" destOrd="0" presId="urn:microsoft.com/office/officeart/2005/8/layout/list1"/>
    <dgm:cxn modelId="{1C2AE0EE-98EC-48F7-B4D3-BBB8F40E0EDD}" srcId="{08AE0464-F9B9-41A3-930F-62ADF521A6D7}" destId="{E3DCF980-42C5-41DF-9F2B-6359D4D39F79}" srcOrd="2" destOrd="0" parTransId="{4B4889B5-5EA6-4F5B-817B-E9BA8216E382}" sibTransId="{2CB6BE67-32C0-44A9-A1C6-CDE75735CE71}"/>
    <dgm:cxn modelId="{111A10C8-7B3C-4C22-9249-3FA6BD10BED6}" type="presOf" srcId="{E3DCF980-42C5-41DF-9F2B-6359D4D39F79}" destId="{B20667A8-A692-4186-9B2A-E2C116CC6D43}" srcOrd="0" destOrd="0" presId="urn:microsoft.com/office/officeart/2005/8/layout/list1"/>
    <dgm:cxn modelId="{40C58B0E-F5AC-420E-A612-2B8DBF0E2556}" type="presParOf" srcId="{525AED3E-700E-4C84-A013-EC44813C1DA0}" destId="{0E6DE9D7-DD53-4004-A2A4-9082AA96C3E6}" srcOrd="0" destOrd="0" presId="urn:microsoft.com/office/officeart/2005/8/layout/list1"/>
    <dgm:cxn modelId="{3492BEF1-1D75-4EA1-BCED-1F086D2EB282}" type="presParOf" srcId="{0E6DE9D7-DD53-4004-A2A4-9082AA96C3E6}" destId="{0C2C19A9-F220-45F6-8EE3-6C430CACD6B0}" srcOrd="0" destOrd="0" presId="urn:microsoft.com/office/officeart/2005/8/layout/list1"/>
    <dgm:cxn modelId="{C80A5102-532C-4CD7-80E9-89865AC54BBA}" type="presParOf" srcId="{0E6DE9D7-DD53-4004-A2A4-9082AA96C3E6}" destId="{33BD4F4C-9C63-4442-9FB9-EB24141168AD}" srcOrd="1" destOrd="0" presId="urn:microsoft.com/office/officeart/2005/8/layout/list1"/>
    <dgm:cxn modelId="{9774F0AB-F5F6-4B13-8B83-B93EABB562F7}" type="presParOf" srcId="{525AED3E-700E-4C84-A013-EC44813C1DA0}" destId="{9B46FCCA-8BCA-4B61-B2FC-09C95C65DABD}" srcOrd="1" destOrd="0" presId="urn:microsoft.com/office/officeart/2005/8/layout/list1"/>
    <dgm:cxn modelId="{2DA60D73-D6A1-4460-AC09-7D22F64E426A}" type="presParOf" srcId="{525AED3E-700E-4C84-A013-EC44813C1DA0}" destId="{7A2BE5DD-68E9-4AF9-B1C6-B7A0A1C0B0A6}" srcOrd="2" destOrd="0" presId="urn:microsoft.com/office/officeart/2005/8/layout/list1"/>
    <dgm:cxn modelId="{FCADA32F-A97E-477C-A442-8129EE88B066}" type="presParOf" srcId="{525AED3E-700E-4C84-A013-EC44813C1DA0}" destId="{5AC7DFA4-DC05-46FE-913D-7D3D7731E69A}" srcOrd="3" destOrd="0" presId="urn:microsoft.com/office/officeart/2005/8/layout/list1"/>
    <dgm:cxn modelId="{8030DF01-2702-4150-80D8-ECD753548841}" type="presParOf" srcId="{525AED3E-700E-4C84-A013-EC44813C1DA0}" destId="{52078906-844F-4FF1-A8FC-FC1666E8BB7F}" srcOrd="4" destOrd="0" presId="urn:microsoft.com/office/officeart/2005/8/layout/list1"/>
    <dgm:cxn modelId="{67EB41DD-30C1-4627-8961-4ACAA769EF08}" type="presParOf" srcId="{52078906-844F-4FF1-A8FC-FC1666E8BB7F}" destId="{EC05E35F-CB0F-4092-83B9-EDF62BE162AA}" srcOrd="0" destOrd="0" presId="urn:microsoft.com/office/officeart/2005/8/layout/list1"/>
    <dgm:cxn modelId="{879CD650-6B7C-4CB5-B84B-4D60A3461D8C}" type="presParOf" srcId="{52078906-844F-4FF1-A8FC-FC1666E8BB7F}" destId="{8790AF65-92C7-402D-B90C-4F9F964AD34E}" srcOrd="1" destOrd="0" presId="urn:microsoft.com/office/officeart/2005/8/layout/list1"/>
    <dgm:cxn modelId="{0AC85B0F-DB82-4FD6-8CED-DDDB5F4E71D0}" type="presParOf" srcId="{525AED3E-700E-4C84-A013-EC44813C1DA0}" destId="{8ECC5120-8EBA-4C06-88DD-A4F878ED52A8}" srcOrd="5" destOrd="0" presId="urn:microsoft.com/office/officeart/2005/8/layout/list1"/>
    <dgm:cxn modelId="{D95893A9-654B-46EB-8C0D-BD16B8035954}" type="presParOf" srcId="{525AED3E-700E-4C84-A013-EC44813C1DA0}" destId="{16C9C183-7959-4C0D-9086-57866154EE19}" srcOrd="6" destOrd="0" presId="urn:microsoft.com/office/officeart/2005/8/layout/list1"/>
    <dgm:cxn modelId="{20F86356-D54A-4C8E-A06D-0017350F4395}" type="presParOf" srcId="{525AED3E-700E-4C84-A013-EC44813C1DA0}" destId="{602C9D93-0064-4BC2-ACEA-8747D3E814D6}" srcOrd="7" destOrd="0" presId="urn:microsoft.com/office/officeart/2005/8/layout/list1"/>
    <dgm:cxn modelId="{FBF3465B-FA0E-4D31-9760-02F888FB5932}" type="presParOf" srcId="{525AED3E-700E-4C84-A013-EC44813C1DA0}" destId="{8D7204CC-0C29-4C4F-8D9E-021A69E994D5}" srcOrd="8" destOrd="0" presId="urn:microsoft.com/office/officeart/2005/8/layout/list1"/>
    <dgm:cxn modelId="{69B5D066-E2E6-4A96-B41B-B3BBA7404089}" type="presParOf" srcId="{8D7204CC-0C29-4C4F-8D9E-021A69E994D5}" destId="{B20667A8-A692-4186-9B2A-E2C116CC6D43}" srcOrd="0" destOrd="0" presId="urn:microsoft.com/office/officeart/2005/8/layout/list1"/>
    <dgm:cxn modelId="{3C623D1E-4ECF-457F-9188-2C05CD29DCD9}" type="presParOf" srcId="{8D7204CC-0C29-4C4F-8D9E-021A69E994D5}" destId="{CDABB25F-276E-4664-8F4A-9E262F419688}" srcOrd="1" destOrd="0" presId="urn:microsoft.com/office/officeart/2005/8/layout/list1"/>
    <dgm:cxn modelId="{0E2F4CAC-EB28-4C16-9200-2BEB4B912627}" type="presParOf" srcId="{525AED3E-700E-4C84-A013-EC44813C1DA0}" destId="{CBFFE664-B370-495D-A9BB-B963C0E6C54F}" srcOrd="9" destOrd="0" presId="urn:microsoft.com/office/officeart/2005/8/layout/list1"/>
    <dgm:cxn modelId="{9EE44B95-A188-40A6-8890-5B74E045DB47}" type="presParOf" srcId="{525AED3E-700E-4C84-A013-EC44813C1DA0}" destId="{93E42263-E625-45D5-ABB8-C39F153DFC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F3A2F-41AF-4977-A24A-DA520E19466B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CB2F27-6923-4D38-9B47-2B1F1CC00AEF}">
      <dgm:prSet phldrT="[Текст]" custT="1"/>
      <dgm:spPr/>
      <dgm:t>
        <a:bodyPr/>
        <a:lstStyle/>
        <a:p>
          <a:r>
            <a:rPr lang="ru-RU" sz="24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Мировые рынки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DE4F67-EB37-4BAA-A69A-98E5DF1CFE5A}" type="parTrans" cxnId="{A3EF2C7C-C567-42B4-B498-46C851D1272D}">
      <dgm:prSet/>
      <dgm:spPr/>
      <dgm:t>
        <a:bodyPr/>
        <a:lstStyle/>
        <a:p>
          <a:endParaRPr lang="ru-RU"/>
        </a:p>
      </dgm:t>
    </dgm:pt>
    <dgm:pt modelId="{CFE7D8AE-EC59-4082-B109-0592183FB07A}" type="sibTrans" cxnId="{A3EF2C7C-C567-42B4-B498-46C851D1272D}">
      <dgm:prSet/>
      <dgm:spPr/>
      <dgm:t>
        <a:bodyPr/>
        <a:lstStyle/>
        <a:p>
          <a:endParaRPr lang="ru-RU"/>
        </a:p>
      </dgm:t>
    </dgm:pt>
    <dgm:pt modelId="{13B727BE-B523-4219-BF41-8408110D526B}">
      <dgm:prSet phldrT="[Текст]" custT="1"/>
      <dgm:spPr/>
      <dgm:t>
        <a:bodyPr/>
        <a:lstStyle/>
        <a:p>
          <a:r>
            <a:rPr lang="ru-RU" sz="24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Региональные рынки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AC29BB-195C-4DF9-A339-A2C1B3E37382}" type="parTrans" cxnId="{9B0DE74B-BEEA-4655-8C81-5FA037AD5D98}">
      <dgm:prSet/>
      <dgm:spPr/>
      <dgm:t>
        <a:bodyPr/>
        <a:lstStyle/>
        <a:p>
          <a:endParaRPr lang="ru-RU"/>
        </a:p>
      </dgm:t>
    </dgm:pt>
    <dgm:pt modelId="{0CD023BC-8540-42DE-887D-B88CD21AEF25}" type="sibTrans" cxnId="{9B0DE74B-BEEA-4655-8C81-5FA037AD5D98}">
      <dgm:prSet/>
      <dgm:spPr/>
      <dgm:t>
        <a:bodyPr/>
        <a:lstStyle/>
        <a:p>
          <a:endParaRPr lang="ru-RU"/>
        </a:p>
      </dgm:t>
    </dgm:pt>
    <dgm:pt modelId="{201F9CE5-D56E-4C17-B877-A0F1095F28E0}">
      <dgm:prSet phldrT="[Текст]" custT="1"/>
      <dgm:spPr/>
      <dgm:t>
        <a:bodyPr/>
        <a:lstStyle/>
        <a:p>
          <a:r>
            <a:rPr lang="ru-RU" sz="24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Национальные рынки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2F340B-67F6-4253-B321-2CF51B0F582E}" type="parTrans" cxnId="{3EA1BFE8-3E20-4F02-8A71-8663B4DC6596}">
      <dgm:prSet/>
      <dgm:spPr/>
      <dgm:t>
        <a:bodyPr/>
        <a:lstStyle/>
        <a:p>
          <a:endParaRPr lang="ru-RU"/>
        </a:p>
      </dgm:t>
    </dgm:pt>
    <dgm:pt modelId="{C4D5D5BF-4061-4AD5-B433-EC3B401661CB}" type="sibTrans" cxnId="{3EA1BFE8-3E20-4F02-8A71-8663B4DC6596}">
      <dgm:prSet/>
      <dgm:spPr/>
      <dgm:t>
        <a:bodyPr/>
        <a:lstStyle/>
        <a:p>
          <a:endParaRPr lang="ru-RU"/>
        </a:p>
      </dgm:t>
    </dgm:pt>
    <dgm:pt modelId="{5D1AFDAD-C514-4CDB-A7D5-D4AB27EB37D4}">
      <dgm:prSet phldrT="[Текст]" custT="1"/>
      <dgm:spPr/>
      <dgm:t>
        <a:bodyPr/>
        <a:lstStyle/>
        <a:p>
          <a:r>
            <a:rPr lang="ru-RU" sz="24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Местные рынки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84064629-78FD-4941-ADFF-E7D9F9FB287F}" type="parTrans" cxnId="{9F43FE4C-2291-489E-9897-7121D8CADFA8}">
      <dgm:prSet/>
      <dgm:spPr/>
      <dgm:t>
        <a:bodyPr/>
        <a:lstStyle/>
        <a:p>
          <a:endParaRPr lang="ru-RU"/>
        </a:p>
      </dgm:t>
    </dgm:pt>
    <dgm:pt modelId="{46C42EDB-E99E-455C-A2C6-64A0981B4F8D}" type="sibTrans" cxnId="{9F43FE4C-2291-489E-9897-7121D8CADFA8}">
      <dgm:prSet/>
      <dgm:spPr/>
      <dgm:t>
        <a:bodyPr/>
        <a:lstStyle/>
        <a:p>
          <a:endParaRPr lang="ru-RU"/>
        </a:p>
      </dgm:t>
    </dgm:pt>
    <dgm:pt modelId="{92DDDDD7-762E-4675-AFDB-CB1650E5A735}" type="pres">
      <dgm:prSet presAssocID="{325F3A2F-41AF-4977-A24A-DA520E19466B}" presName="matrix" presStyleCnt="0">
        <dgm:presLayoutVars>
          <dgm:chMax val="1"/>
          <dgm:dir/>
          <dgm:resizeHandles val="exact"/>
        </dgm:presLayoutVars>
      </dgm:prSet>
      <dgm:spPr/>
    </dgm:pt>
    <dgm:pt modelId="{34592827-954B-40D1-B1DA-6006D6D33C11}" type="pres">
      <dgm:prSet presAssocID="{325F3A2F-41AF-4977-A24A-DA520E19466B}" presName="diamond" presStyleLbl="bgShp" presStyleIdx="0" presStyleCnt="1"/>
      <dgm:spPr/>
    </dgm:pt>
    <dgm:pt modelId="{6E73125D-1B2D-47A2-BB25-8967855B8E66}" type="pres">
      <dgm:prSet presAssocID="{325F3A2F-41AF-4977-A24A-DA520E19466B}" presName="quad1" presStyleLbl="node1" presStyleIdx="0" presStyleCnt="4" custScaleX="110382" custLinFactNeighborX="-18670" custLinFactNeighborY="-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02564E-8F58-4E63-82CC-79987DD5648C}" type="pres">
      <dgm:prSet presAssocID="{325F3A2F-41AF-4977-A24A-DA520E19466B}" presName="quad2" presStyleLbl="node1" presStyleIdx="1" presStyleCnt="4" custScaleX="164900" custLinFactNeighborX="23563" custLinFactNeighborY="-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07A632-7BFB-496F-A2EA-EC66E0CB1EC2}" type="pres">
      <dgm:prSet presAssocID="{325F3A2F-41AF-4977-A24A-DA520E19466B}" presName="quad3" presStyleLbl="node1" presStyleIdx="2" presStyleCnt="4" custScaleX="174982" custLinFactNeighborX="-20196" custLinFactNeighborY="697">
        <dgm:presLayoutVars>
          <dgm:chMax val="0"/>
          <dgm:chPref val="0"/>
          <dgm:bulletEnabled val="1"/>
        </dgm:presLayoutVars>
      </dgm:prSet>
      <dgm:spPr/>
    </dgm:pt>
    <dgm:pt modelId="{73A6992D-081D-4387-8D03-21BB73A09BDD}" type="pres">
      <dgm:prSet presAssocID="{325F3A2F-41AF-4977-A24A-DA520E19466B}" presName="quad4" presStyleLbl="node1" presStyleIdx="3" presStyleCnt="4" custScaleX="118074" custLinFactNeighborX="29979" custLinFactNeighborY="-3846">
        <dgm:presLayoutVars>
          <dgm:chMax val="0"/>
          <dgm:chPref val="0"/>
          <dgm:bulletEnabled val="1"/>
        </dgm:presLayoutVars>
      </dgm:prSet>
      <dgm:spPr/>
    </dgm:pt>
  </dgm:ptLst>
  <dgm:cxnLst>
    <dgm:cxn modelId="{A3EF2C7C-C567-42B4-B498-46C851D1272D}" srcId="{325F3A2F-41AF-4977-A24A-DA520E19466B}" destId="{C8CB2F27-6923-4D38-9B47-2B1F1CC00AEF}" srcOrd="0" destOrd="0" parTransId="{E9DE4F67-EB37-4BAA-A69A-98E5DF1CFE5A}" sibTransId="{CFE7D8AE-EC59-4082-B109-0592183FB07A}"/>
    <dgm:cxn modelId="{6B792D05-F059-443A-8E08-A016AF8D42FF}" type="presOf" srcId="{5D1AFDAD-C514-4CDB-A7D5-D4AB27EB37D4}" destId="{73A6992D-081D-4387-8D03-21BB73A09BDD}" srcOrd="0" destOrd="0" presId="urn:microsoft.com/office/officeart/2005/8/layout/matrix3"/>
    <dgm:cxn modelId="{9F43FE4C-2291-489E-9897-7121D8CADFA8}" srcId="{325F3A2F-41AF-4977-A24A-DA520E19466B}" destId="{5D1AFDAD-C514-4CDB-A7D5-D4AB27EB37D4}" srcOrd="3" destOrd="0" parTransId="{84064629-78FD-4941-ADFF-E7D9F9FB287F}" sibTransId="{46C42EDB-E99E-455C-A2C6-64A0981B4F8D}"/>
    <dgm:cxn modelId="{9B0DE74B-BEEA-4655-8C81-5FA037AD5D98}" srcId="{325F3A2F-41AF-4977-A24A-DA520E19466B}" destId="{13B727BE-B523-4219-BF41-8408110D526B}" srcOrd="1" destOrd="0" parTransId="{13AC29BB-195C-4DF9-A339-A2C1B3E37382}" sibTransId="{0CD023BC-8540-42DE-887D-B88CD21AEF25}"/>
    <dgm:cxn modelId="{B4083E2E-A1B2-4F55-BEE9-7281871FE824}" type="presOf" srcId="{201F9CE5-D56E-4C17-B877-A0F1095F28E0}" destId="{CE07A632-7BFB-496F-A2EA-EC66E0CB1EC2}" srcOrd="0" destOrd="0" presId="urn:microsoft.com/office/officeart/2005/8/layout/matrix3"/>
    <dgm:cxn modelId="{C1F62EB4-0E00-46A2-98E8-0A3CF6499936}" type="presOf" srcId="{325F3A2F-41AF-4977-A24A-DA520E19466B}" destId="{92DDDDD7-762E-4675-AFDB-CB1650E5A735}" srcOrd="0" destOrd="0" presId="urn:microsoft.com/office/officeart/2005/8/layout/matrix3"/>
    <dgm:cxn modelId="{F41F676D-58B2-4071-B294-267A9529CDE0}" type="presOf" srcId="{13B727BE-B523-4219-BF41-8408110D526B}" destId="{4B02564E-8F58-4E63-82CC-79987DD5648C}" srcOrd="0" destOrd="0" presId="urn:microsoft.com/office/officeart/2005/8/layout/matrix3"/>
    <dgm:cxn modelId="{3EA1BFE8-3E20-4F02-8A71-8663B4DC6596}" srcId="{325F3A2F-41AF-4977-A24A-DA520E19466B}" destId="{201F9CE5-D56E-4C17-B877-A0F1095F28E0}" srcOrd="2" destOrd="0" parTransId="{9F2F340B-67F6-4253-B321-2CF51B0F582E}" sibTransId="{C4D5D5BF-4061-4AD5-B433-EC3B401661CB}"/>
    <dgm:cxn modelId="{38A0E7C1-4B7D-4342-B87C-062F837C2250}" type="presOf" srcId="{C8CB2F27-6923-4D38-9B47-2B1F1CC00AEF}" destId="{6E73125D-1B2D-47A2-BB25-8967855B8E66}" srcOrd="0" destOrd="0" presId="urn:microsoft.com/office/officeart/2005/8/layout/matrix3"/>
    <dgm:cxn modelId="{D492BD7D-1C10-4C15-9AE2-CBDA6E1CB642}" type="presParOf" srcId="{92DDDDD7-762E-4675-AFDB-CB1650E5A735}" destId="{34592827-954B-40D1-B1DA-6006D6D33C11}" srcOrd="0" destOrd="0" presId="urn:microsoft.com/office/officeart/2005/8/layout/matrix3"/>
    <dgm:cxn modelId="{29D83F59-7D34-407C-9F9B-F72291B0B5F6}" type="presParOf" srcId="{92DDDDD7-762E-4675-AFDB-CB1650E5A735}" destId="{6E73125D-1B2D-47A2-BB25-8967855B8E66}" srcOrd="1" destOrd="0" presId="urn:microsoft.com/office/officeart/2005/8/layout/matrix3"/>
    <dgm:cxn modelId="{6AAE2E89-3E2A-498E-84BD-DE645923F618}" type="presParOf" srcId="{92DDDDD7-762E-4675-AFDB-CB1650E5A735}" destId="{4B02564E-8F58-4E63-82CC-79987DD5648C}" srcOrd="2" destOrd="0" presId="urn:microsoft.com/office/officeart/2005/8/layout/matrix3"/>
    <dgm:cxn modelId="{367F2245-B446-448E-AF21-CDEE136A2777}" type="presParOf" srcId="{92DDDDD7-762E-4675-AFDB-CB1650E5A735}" destId="{CE07A632-7BFB-496F-A2EA-EC66E0CB1EC2}" srcOrd="3" destOrd="0" presId="urn:microsoft.com/office/officeart/2005/8/layout/matrix3"/>
    <dgm:cxn modelId="{DBD24C5D-9217-4E06-AB17-D5FD0B1CC88A}" type="presParOf" srcId="{92DDDDD7-762E-4675-AFDB-CB1650E5A735}" destId="{73A6992D-081D-4387-8D03-21BB73A09BD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219D7D-8990-4291-B04C-F4D84B0DD9B9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7F6B6E-DD00-4504-A87A-E3F57E7A368D}">
      <dgm:prSet phldrT="[Текст]" custT="1"/>
      <dgm:spPr/>
      <dgm:t>
        <a:bodyPr/>
        <a:lstStyle/>
        <a:p>
          <a:r>
            <a:rPr lang="ru-RU" sz="24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Совершенная конкуренция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6495765A-86AF-481C-91B5-C0E37A1EC577}" type="parTrans" cxnId="{C7759B56-84BA-4684-8AE7-9C458808FDA8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4EE861D5-8E12-43F9-B598-E53D48ECD02A}" type="sibTrans" cxnId="{C7759B56-84BA-4684-8AE7-9C458808FDA8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D1314722-D55A-4A71-985F-A0F97BB656B5}">
      <dgm:prSet phldrT="[Текст]" custT="1"/>
      <dgm:spPr/>
      <dgm:t>
        <a:bodyPr/>
        <a:lstStyle/>
        <a:p>
          <a:r>
            <a:rPr lang="ru-RU" sz="24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Чистая монополия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CC8CE14D-D46A-4843-9036-B9D96EA3622D}" type="parTrans" cxnId="{6C86AC73-0269-423A-820A-3D4EEFA99AC4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9AF79E-D2F4-46E6-B249-F786302B0F71}" type="sibTrans" cxnId="{6C86AC73-0269-423A-820A-3D4EEFA99AC4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854B6EF1-B73A-46FE-897C-D122452DE141}">
      <dgm:prSet phldrT="[Текст]" custT="1"/>
      <dgm:spPr/>
      <dgm:t>
        <a:bodyPr/>
        <a:lstStyle/>
        <a:p>
          <a:r>
            <a:rPr lang="ru-RU" sz="24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Монополистическая конкуренция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31657D-E759-4EF7-8001-DD7363287FC3}" type="parTrans" cxnId="{95094B0E-D1A9-4CD3-9336-6EE875E3EEC4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BCB27D58-C649-477E-9299-E1E4F6927612}" type="sibTrans" cxnId="{95094B0E-D1A9-4CD3-9336-6EE875E3EEC4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7B8A1A6C-98E1-42B9-984D-847BB0441A71}">
      <dgm:prSet phldrT="[Текст]" custT="1"/>
      <dgm:spPr/>
      <dgm:t>
        <a:bodyPr/>
        <a:lstStyle/>
        <a:p>
          <a:r>
            <a:rPr lang="ru-RU" sz="24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Олигополия</a:t>
          </a:r>
          <a:endParaRPr lang="ru-RU" sz="24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14FC3AF7-4678-434D-8BA3-E9A19F17F7A8}" type="parTrans" cxnId="{FD799F50-F88E-4993-8585-2E70440BC297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C3523EBA-307B-4AEC-AF06-06A741385EC7}" type="sibTrans" cxnId="{FD799F50-F88E-4993-8585-2E70440BC297}">
      <dgm:prSet/>
      <dgm:spPr/>
      <dgm:t>
        <a:bodyPr/>
        <a:lstStyle/>
        <a:p>
          <a:endParaRPr lang="ru-RU" sz="240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486125-4676-474F-9470-8391503BDE88}" type="pres">
      <dgm:prSet presAssocID="{18219D7D-8990-4291-B04C-F4D84B0DD9B9}" presName="matrix" presStyleCnt="0">
        <dgm:presLayoutVars>
          <dgm:chMax val="1"/>
          <dgm:dir/>
          <dgm:resizeHandles val="exact"/>
        </dgm:presLayoutVars>
      </dgm:prSet>
      <dgm:spPr/>
    </dgm:pt>
    <dgm:pt modelId="{CE46907C-7275-4442-AB43-9C36C75C664A}" type="pres">
      <dgm:prSet presAssocID="{18219D7D-8990-4291-B04C-F4D84B0DD9B9}" presName="diamond" presStyleLbl="bgShp" presStyleIdx="0" presStyleCnt="1"/>
      <dgm:spPr/>
    </dgm:pt>
    <dgm:pt modelId="{5A1A6122-41F0-4E51-B11B-56FF486013A8}" type="pres">
      <dgm:prSet presAssocID="{18219D7D-8990-4291-B04C-F4D84B0DD9B9}" presName="quad1" presStyleLbl="node1" presStyleIdx="0" presStyleCnt="4" custScaleX="128554">
        <dgm:presLayoutVars>
          <dgm:chMax val="0"/>
          <dgm:chPref val="0"/>
          <dgm:bulletEnabled val="1"/>
        </dgm:presLayoutVars>
      </dgm:prSet>
      <dgm:spPr/>
    </dgm:pt>
    <dgm:pt modelId="{6AF09894-084D-46AC-B1B9-0A237D10A970}" type="pres">
      <dgm:prSet presAssocID="{18219D7D-8990-4291-B04C-F4D84B0DD9B9}" presName="quad2" presStyleLbl="node1" presStyleIdx="1" presStyleCnt="4" custLinFactNeighborX="10281" custLinFactNeighborY="-648">
        <dgm:presLayoutVars>
          <dgm:chMax val="0"/>
          <dgm:chPref val="0"/>
          <dgm:bulletEnabled val="1"/>
        </dgm:presLayoutVars>
      </dgm:prSet>
      <dgm:spPr/>
    </dgm:pt>
    <dgm:pt modelId="{19B36621-C0CD-4622-AB16-44F1FF1E1A6F}" type="pres">
      <dgm:prSet presAssocID="{18219D7D-8990-4291-B04C-F4D84B0DD9B9}" presName="quad3" presStyleLbl="node1" presStyleIdx="2" presStyleCnt="4" custScaleX="164900" custLinFactNeighborX="-13132" custLinFactNeighborY="697">
        <dgm:presLayoutVars>
          <dgm:chMax val="0"/>
          <dgm:chPref val="0"/>
          <dgm:bulletEnabled val="1"/>
        </dgm:presLayoutVars>
      </dgm:prSet>
      <dgm:spPr/>
    </dgm:pt>
    <dgm:pt modelId="{7ACB1F26-0BEB-496B-AA22-D8D9F7F77909}" type="pres">
      <dgm:prSet presAssocID="{18219D7D-8990-4291-B04C-F4D84B0DD9B9}" presName="quad4" presStyleLbl="node1" presStyleIdx="3" presStyleCnt="4" custScaleX="118074" custLinFactNeighborX="23861" custLinFactNeighborY="-3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7759B56-84BA-4684-8AE7-9C458808FDA8}" srcId="{18219D7D-8990-4291-B04C-F4D84B0DD9B9}" destId="{387F6B6E-DD00-4504-A87A-E3F57E7A368D}" srcOrd="0" destOrd="0" parTransId="{6495765A-86AF-481C-91B5-C0E37A1EC577}" sibTransId="{4EE861D5-8E12-43F9-B598-E53D48ECD02A}"/>
    <dgm:cxn modelId="{4D47A3A0-9C9F-4674-8BD1-D4C8B09B8C22}" type="presOf" srcId="{7B8A1A6C-98E1-42B9-984D-847BB0441A71}" destId="{7ACB1F26-0BEB-496B-AA22-D8D9F7F77909}" srcOrd="0" destOrd="0" presId="urn:microsoft.com/office/officeart/2005/8/layout/matrix3"/>
    <dgm:cxn modelId="{41D28524-75E9-4978-A1F7-A043145B67E2}" type="presOf" srcId="{854B6EF1-B73A-46FE-897C-D122452DE141}" destId="{19B36621-C0CD-4622-AB16-44F1FF1E1A6F}" srcOrd="0" destOrd="0" presId="urn:microsoft.com/office/officeart/2005/8/layout/matrix3"/>
    <dgm:cxn modelId="{FD799F50-F88E-4993-8585-2E70440BC297}" srcId="{18219D7D-8990-4291-B04C-F4D84B0DD9B9}" destId="{7B8A1A6C-98E1-42B9-984D-847BB0441A71}" srcOrd="3" destOrd="0" parTransId="{14FC3AF7-4678-434D-8BA3-E9A19F17F7A8}" sibTransId="{C3523EBA-307B-4AEC-AF06-06A741385EC7}"/>
    <dgm:cxn modelId="{4B832DEF-ACD9-40E5-9785-108992DB6C06}" type="presOf" srcId="{18219D7D-8990-4291-B04C-F4D84B0DD9B9}" destId="{A6486125-4676-474F-9470-8391503BDE88}" srcOrd="0" destOrd="0" presId="urn:microsoft.com/office/officeart/2005/8/layout/matrix3"/>
    <dgm:cxn modelId="{6C86AC73-0269-423A-820A-3D4EEFA99AC4}" srcId="{18219D7D-8990-4291-B04C-F4D84B0DD9B9}" destId="{D1314722-D55A-4A71-985F-A0F97BB656B5}" srcOrd="1" destOrd="0" parTransId="{CC8CE14D-D46A-4843-9036-B9D96EA3622D}" sibTransId="{A69AF79E-D2F4-46E6-B249-F786302B0F71}"/>
    <dgm:cxn modelId="{1B403756-248C-4640-A26A-0A8ED47BF21B}" type="presOf" srcId="{387F6B6E-DD00-4504-A87A-E3F57E7A368D}" destId="{5A1A6122-41F0-4E51-B11B-56FF486013A8}" srcOrd="0" destOrd="0" presId="urn:microsoft.com/office/officeart/2005/8/layout/matrix3"/>
    <dgm:cxn modelId="{95094B0E-D1A9-4CD3-9336-6EE875E3EEC4}" srcId="{18219D7D-8990-4291-B04C-F4D84B0DD9B9}" destId="{854B6EF1-B73A-46FE-897C-D122452DE141}" srcOrd="2" destOrd="0" parTransId="{DC31657D-E759-4EF7-8001-DD7363287FC3}" sibTransId="{BCB27D58-C649-477E-9299-E1E4F6927612}"/>
    <dgm:cxn modelId="{E138F4FF-D273-4A1A-938F-885D08EA385E}" type="presOf" srcId="{D1314722-D55A-4A71-985F-A0F97BB656B5}" destId="{6AF09894-084D-46AC-B1B9-0A237D10A970}" srcOrd="0" destOrd="0" presId="urn:microsoft.com/office/officeart/2005/8/layout/matrix3"/>
    <dgm:cxn modelId="{2A4C6B08-1DD2-4F19-B3F3-A1B76F849AF1}" type="presParOf" srcId="{A6486125-4676-474F-9470-8391503BDE88}" destId="{CE46907C-7275-4442-AB43-9C36C75C664A}" srcOrd="0" destOrd="0" presId="urn:microsoft.com/office/officeart/2005/8/layout/matrix3"/>
    <dgm:cxn modelId="{FBB1B983-1730-489E-8CA1-8AE659FB8539}" type="presParOf" srcId="{A6486125-4676-474F-9470-8391503BDE88}" destId="{5A1A6122-41F0-4E51-B11B-56FF486013A8}" srcOrd="1" destOrd="0" presId="urn:microsoft.com/office/officeart/2005/8/layout/matrix3"/>
    <dgm:cxn modelId="{7CFC7DFB-8BE7-452F-A65C-C10BA5D0961C}" type="presParOf" srcId="{A6486125-4676-474F-9470-8391503BDE88}" destId="{6AF09894-084D-46AC-B1B9-0A237D10A970}" srcOrd="2" destOrd="0" presId="urn:microsoft.com/office/officeart/2005/8/layout/matrix3"/>
    <dgm:cxn modelId="{D1B492CB-FB3E-4045-8423-5764E729D926}" type="presParOf" srcId="{A6486125-4676-474F-9470-8391503BDE88}" destId="{19B36621-C0CD-4622-AB16-44F1FF1E1A6F}" srcOrd="3" destOrd="0" presId="urn:microsoft.com/office/officeart/2005/8/layout/matrix3"/>
    <dgm:cxn modelId="{9882E1FC-3EAB-4798-A0F4-0CBC053299BE}" type="presParOf" srcId="{A6486125-4676-474F-9470-8391503BDE88}" destId="{7ACB1F26-0BEB-496B-AA22-D8D9F7F779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8B2873-28BF-4B32-95C7-C29A4F085C61}" type="doc">
      <dgm:prSet loTypeId="urn:microsoft.com/office/officeart/2005/8/layout/cycle3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03CAB4C-00C1-4B62-AA80-D5D998A9C34F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3136A"/>
              </a:solidFill>
            </a:rPr>
            <a:t>Потребители</a:t>
          </a:r>
          <a:endParaRPr lang="ru-RU" sz="1800" dirty="0">
            <a:solidFill>
              <a:srgbClr val="03136A"/>
            </a:solidFill>
          </a:endParaRPr>
        </a:p>
      </dgm:t>
    </dgm:pt>
    <dgm:pt modelId="{A96CC7F5-48B0-4DFE-B3BC-C36A612F87E8}" type="parTrans" cxnId="{8997B4EA-A12B-4FBC-B393-CFD6EE01466D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B19E8988-BAD3-4531-B051-F07F3CE2C738}" type="sibTrans" cxnId="{8997B4EA-A12B-4FBC-B393-CFD6EE01466D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253803D2-B991-4F6B-8B3F-16F6650254DF}">
      <dgm:prSet phldrT="[Текст]" custT="1"/>
      <dgm:spPr/>
      <dgm:t>
        <a:bodyPr/>
        <a:lstStyle/>
        <a:p>
          <a:r>
            <a:rPr lang="ru-RU" sz="1600" dirty="0" smtClean="0">
              <a:solidFill>
                <a:srgbClr val="03136A"/>
              </a:solidFill>
            </a:rPr>
            <a:t>Производители</a:t>
          </a:r>
          <a:endParaRPr lang="ru-RU" sz="1600" dirty="0">
            <a:solidFill>
              <a:srgbClr val="03136A"/>
            </a:solidFill>
          </a:endParaRPr>
        </a:p>
      </dgm:t>
    </dgm:pt>
    <dgm:pt modelId="{F4E63058-AF9B-4580-9538-85A56009A236}" type="parTrans" cxnId="{DA406CA4-FAD6-434B-B722-87E64FB2A46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B3FAFAD4-E67A-45DC-97A0-B75EAFE69AD0}" type="sibTrans" cxnId="{DA406CA4-FAD6-434B-B722-87E64FB2A46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A7D849B2-0A4F-4611-9CBF-08F97F4554CB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3136A"/>
              </a:solidFill>
            </a:rPr>
            <a:t>Посредники</a:t>
          </a:r>
          <a:endParaRPr lang="ru-RU" sz="1800" dirty="0">
            <a:solidFill>
              <a:srgbClr val="03136A"/>
            </a:solidFill>
          </a:endParaRPr>
        </a:p>
      </dgm:t>
    </dgm:pt>
    <dgm:pt modelId="{B90AAF3C-1388-4244-A571-5148BE104032}" type="parTrans" cxnId="{BBC5B9B5-14D5-4E0B-92BB-8073DC1C91E4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6F469212-FA5C-4766-9059-2B3C3156D88E}" type="sibTrans" cxnId="{BBC5B9B5-14D5-4E0B-92BB-8073DC1C91E4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DC637D53-5026-49F4-83E3-1FB9C1EEB7C6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Государственные и муниципальные учреждения</a:t>
          </a:r>
          <a:endParaRPr lang="ru-RU" dirty="0">
            <a:solidFill>
              <a:srgbClr val="03136A"/>
            </a:solidFill>
          </a:endParaRPr>
        </a:p>
      </dgm:t>
    </dgm:pt>
    <dgm:pt modelId="{62D551EF-67DA-441B-B767-3B5629BA7D70}" type="parTrans" cxnId="{6DC9481D-7D73-4CE1-8437-FB497DC7A33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3046204B-1D64-4D4D-BB03-0447D208709E}" type="sibTrans" cxnId="{6DC9481D-7D73-4CE1-8437-FB497DC7A33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F4DA5C4F-89EE-471A-B8DB-19029DAA3A98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Государственные международные заказчики и потребители</a:t>
          </a:r>
          <a:endParaRPr lang="ru-RU" dirty="0">
            <a:solidFill>
              <a:srgbClr val="03136A"/>
            </a:solidFill>
          </a:endParaRPr>
        </a:p>
      </dgm:t>
    </dgm:pt>
    <dgm:pt modelId="{921C3184-EC92-4FC0-85AB-08A24852EAFB}" type="parTrans" cxnId="{654CFB3D-6BA9-4A7C-BAA0-EAD0C2A3C83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14F1E94F-96F8-4D77-86E9-67E30AA75B48}" type="sibTrans" cxnId="{654CFB3D-6BA9-4A7C-BAA0-EAD0C2A3C83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F352FB48-984A-48D9-8763-AA9827039E66}" type="pres">
      <dgm:prSet presAssocID="{838B2873-28BF-4B32-95C7-C29A4F085C61}" presName="Name0" presStyleCnt="0">
        <dgm:presLayoutVars>
          <dgm:dir/>
          <dgm:resizeHandles val="exact"/>
        </dgm:presLayoutVars>
      </dgm:prSet>
      <dgm:spPr/>
    </dgm:pt>
    <dgm:pt modelId="{CAA0A375-7B06-4C5D-87AC-9D63AB76178E}" type="pres">
      <dgm:prSet presAssocID="{838B2873-28BF-4B32-95C7-C29A4F085C61}" presName="cycle" presStyleCnt="0"/>
      <dgm:spPr/>
    </dgm:pt>
    <dgm:pt modelId="{C70FAAB0-E3A3-4297-94CB-B40FCA08794E}" type="pres">
      <dgm:prSet presAssocID="{103CAB4C-00C1-4B62-AA80-D5D998A9C34F}" presName="nodeFirstNode" presStyleLbl="node1" presStyleIdx="0" presStyleCnt="5">
        <dgm:presLayoutVars>
          <dgm:bulletEnabled val="1"/>
        </dgm:presLayoutVars>
      </dgm:prSet>
      <dgm:spPr/>
    </dgm:pt>
    <dgm:pt modelId="{4D474251-6F0D-4E8E-A7D1-16360512A768}" type="pres">
      <dgm:prSet presAssocID="{B19E8988-BAD3-4531-B051-F07F3CE2C738}" presName="sibTransFirstNode" presStyleLbl="bgShp" presStyleIdx="0" presStyleCnt="1"/>
      <dgm:spPr/>
    </dgm:pt>
    <dgm:pt modelId="{E9D57AD4-8D52-4576-861B-4FC80EFF2E63}" type="pres">
      <dgm:prSet presAssocID="{253803D2-B991-4F6B-8B3F-16F6650254DF}" presName="nodeFollowingNodes" presStyleLbl="node1" presStyleIdx="1" presStyleCnt="5">
        <dgm:presLayoutVars>
          <dgm:bulletEnabled val="1"/>
        </dgm:presLayoutVars>
      </dgm:prSet>
      <dgm:spPr/>
    </dgm:pt>
    <dgm:pt modelId="{6CAC2231-A591-49C2-B1E5-85D22A2D67C3}" type="pres">
      <dgm:prSet presAssocID="{A7D849B2-0A4F-4611-9CBF-08F97F4554CB}" presName="nodeFollowingNodes" presStyleLbl="node1" presStyleIdx="2" presStyleCnt="5">
        <dgm:presLayoutVars>
          <dgm:bulletEnabled val="1"/>
        </dgm:presLayoutVars>
      </dgm:prSet>
      <dgm:spPr/>
    </dgm:pt>
    <dgm:pt modelId="{35F4C6C5-FE97-42C8-B03A-033BC68611CC}" type="pres">
      <dgm:prSet presAssocID="{DC637D53-5026-49F4-83E3-1FB9C1EEB7C6}" presName="nodeFollowingNodes" presStyleLbl="node1" presStyleIdx="3" presStyleCnt="5">
        <dgm:presLayoutVars>
          <dgm:bulletEnabled val="1"/>
        </dgm:presLayoutVars>
      </dgm:prSet>
      <dgm:spPr/>
    </dgm:pt>
    <dgm:pt modelId="{DB9D5BB0-0D84-49FF-B5D7-A041F792C649}" type="pres">
      <dgm:prSet presAssocID="{F4DA5C4F-89EE-471A-B8DB-19029DAA3A9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8383839-524D-4774-83C4-EDCF6DBBB455}" type="presOf" srcId="{A7D849B2-0A4F-4611-9CBF-08F97F4554CB}" destId="{6CAC2231-A591-49C2-B1E5-85D22A2D67C3}" srcOrd="0" destOrd="0" presId="urn:microsoft.com/office/officeart/2005/8/layout/cycle3"/>
    <dgm:cxn modelId="{DA406CA4-FAD6-434B-B722-87E64FB2A467}" srcId="{838B2873-28BF-4B32-95C7-C29A4F085C61}" destId="{253803D2-B991-4F6B-8B3F-16F6650254DF}" srcOrd="1" destOrd="0" parTransId="{F4E63058-AF9B-4580-9538-85A56009A236}" sibTransId="{B3FAFAD4-E67A-45DC-97A0-B75EAFE69AD0}"/>
    <dgm:cxn modelId="{6DC9481D-7D73-4CE1-8437-FB497DC7A337}" srcId="{838B2873-28BF-4B32-95C7-C29A4F085C61}" destId="{DC637D53-5026-49F4-83E3-1FB9C1EEB7C6}" srcOrd="3" destOrd="0" parTransId="{62D551EF-67DA-441B-B767-3B5629BA7D70}" sibTransId="{3046204B-1D64-4D4D-BB03-0447D208709E}"/>
    <dgm:cxn modelId="{FB0C4EC9-CFCE-4186-9742-F828F0F1C7FE}" type="presOf" srcId="{103CAB4C-00C1-4B62-AA80-D5D998A9C34F}" destId="{C70FAAB0-E3A3-4297-94CB-B40FCA08794E}" srcOrd="0" destOrd="0" presId="urn:microsoft.com/office/officeart/2005/8/layout/cycle3"/>
    <dgm:cxn modelId="{BC861EEF-AB84-4F14-BF46-6C1AA021C2EF}" type="presOf" srcId="{253803D2-B991-4F6B-8B3F-16F6650254DF}" destId="{E9D57AD4-8D52-4576-861B-4FC80EFF2E63}" srcOrd="0" destOrd="0" presId="urn:microsoft.com/office/officeart/2005/8/layout/cycle3"/>
    <dgm:cxn modelId="{39FD8772-59CA-41B2-9040-7FD45AF1F83E}" type="presOf" srcId="{838B2873-28BF-4B32-95C7-C29A4F085C61}" destId="{F352FB48-984A-48D9-8763-AA9827039E66}" srcOrd="0" destOrd="0" presId="urn:microsoft.com/office/officeart/2005/8/layout/cycle3"/>
    <dgm:cxn modelId="{2B4BEF51-386D-4A7C-A695-3719C654698D}" type="presOf" srcId="{DC637D53-5026-49F4-83E3-1FB9C1EEB7C6}" destId="{35F4C6C5-FE97-42C8-B03A-033BC68611CC}" srcOrd="0" destOrd="0" presId="urn:microsoft.com/office/officeart/2005/8/layout/cycle3"/>
    <dgm:cxn modelId="{8997B4EA-A12B-4FBC-B393-CFD6EE01466D}" srcId="{838B2873-28BF-4B32-95C7-C29A4F085C61}" destId="{103CAB4C-00C1-4B62-AA80-D5D998A9C34F}" srcOrd="0" destOrd="0" parTransId="{A96CC7F5-48B0-4DFE-B3BC-C36A612F87E8}" sibTransId="{B19E8988-BAD3-4531-B051-F07F3CE2C738}"/>
    <dgm:cxn modelId="{8D548F51-BA1D-4861-A190-83D3D4252F2E}" type="presOf" srcId="{F4DA5C4F-89EE-471A-B8DB-19029DAA3A98}" destId="{DB9D5BB0-0D84-49FF-B5D7-A041F792C649}" srcOrd="0" destOrd="0" presId="urn:microsoft.com/office/officeart/2005/8/layout/cycle3"/>
    <dgm:cxn modelId="{BBC5B9B5-14D5-4E0B-92BB-8073DC1C91E4}" srcId="{838B2873-28BF-4B32-95C7-C29A4F085C61}" destId="{A7D849B2-0A4F-4611-9CBF-08F97F4554CB}" srcOrd="2" destOrd="0" parTransId="{B90AAF3C-1388-4244-A571-5148BE104032}" sibTransId="{6F469212-FA5C-4766-9059-2B3C3156D88E}"/>
    <dgm:cxn modelId="{654CFB3D-6BA9-4A7C-BAA0-EAD0C2A3C837}" srcId="{838B2873-28BF-4B32-95C7-C29A4F085C61}" destId="{F4DA5C4F-89EE-471A-B8DB-19029DAA3A98}" srcOrd="4" destOrd="0" parTransId="{921C3184-EC92-4FC0-85AB-08A24852EAFB}" sibTransId="{14F1E94F-96F8-4D77-86E9-67E30AA75B48}"/>
    <dgm:cxn modelId="{BF5A08A7-815B-4001-BC62-ADFB0768DFEF}" type="presOf" srcId="{B19E8988-BAD3-4531-B051-F07F3CE2C738}" destId="{4D474251-6F0D-4E8E-A7D1-16360512A768}" srcOrd="0" destOrd="0" presId="urn:microsoft.com/office/officeart/2005/8/layout/cycle3"/>
    <dgm:cxn modelId="{EC0FB968-4A9E-4BF7-B3D3-B67906145AA1}" type="presParOf" srcId="{F352FB48-984A-48D9-8763-AA9827039E66}" destId="{CAA0A375-7B06-4C5D-87AC-9D63AB76178E}" srcOrd="0" destOrd="0" presId="urn:microsoft.com/office/officeart/2005/8/layout/cycle3"/>
    <dgm:cxn modelId="{8CDDD9DC-C92F-4777-9291-7146ACEA02AB}" type="presParOf" srcId="{CAA0A375-7B06-4C5D-87AC-9D63AB76178E}" destId="{C70FAAB0-E3A3-4297-94CB-B40FCA08794E}" srcOrd="0" destOrd="0" presId="urn:microsoft.com/office/officeart/2005/8/layout/cycle3"/>
    <dgm:cxn modelId="{19898A18-6B83-4FE4-8230-B57C8BF63F81}" type="presParOf" srcId="{CAA0A375-7B06-4C5D-87AC-9D63AB76178E}" destId="{4D474251-6F0D-4E8E-A7D1-16360512A768}" srcOrd="1" destOrd="0" presId="urn:microsoft.com/office/officeart/2005/8/layout/cycle3"/>
    <dgm:cxn modelId="{105BB932-4E3B-4C65-9DAC-37E473FD1B48}" type="presParOf" srcId="{CAA0A375-7B06-4C5D-87AC-9D63AB76178E}" destId="{E9D57AD4-8D52-4576-861B-4FC80EFF2E63}" srcOrd="2" destOrd="0" presId="urn:microsoft.com/office/officeart/2005/8/layout/cycle3"/>
    <dgm:cxn modelId="{C746B37D-D30E-450C-A016-8936C4994992}" type="presParOf" srcId="{CAA0A375-7B06-4C5D-87AC-9D63AB76178E}" destId="{6CAC2231-A591-49C2-B1E5-85D22A2D67C3}" srcOrd="3" destOrd="0" presId="urn:microsoft.com/office/officeart/2005/8/layout/cycle3"/>
    <dgm:cxn modelId="{ECBE3EB1-1D22-407D-87BA-72723DCF50B0}" type="presParOf" srcId="{CAA0A375-7B06-4C5D-87AC-9D63AB76178E}" destId="{35F4C6C5-FE97-42C8-B03A-033BC68611CC}" srcOrd="4" destOrd="0" presId="urn:microsoft.com/office/officeart/2005/8/layout/cycle3"/>
    <dgm:cxn modelId="{CB56D9A9-FD26-439D-9B51-96B0FFB2BE37}" type="presParOf" srcId="{CAA0A375-7B06-4C5D-87AC-9D63AB76178E}" destId="{DB9D5BB0-0D84-49FF-B5D7-A041F792C64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26E2BA-069B-45D6-B52A-575FEDC099F4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827EBE-E1D9-4553-A599-61E95E170FC8}">
      <dgm:prSet phldrT="[Текст]"/>
      <dgm:spPr/>
      <dgm:t>
        <a:bodyPr/>
        <a:lstStyle/>
        <a:p>
          <a:r>
            <a:rPr lang="ru-RU" i="0" dirty="0" smtClean="0">
              <a:solidFill>
                <a:srgbClr val="03136A"/>
              </a:solidFill>
            </a:rPr>
            <a:t>Торговые площадки</a:t>
          </a:r>
          <a:endParaRPr lang="ru-RU" i="0" dirty="0">
            <a:solidFill>
              <a:srgbClr val="03136A"/>
            </a:solidFill>
          </a:endParaRPr>
        </a:p>
      </dgm:t>
    </dgm:pt>
    <dgm:pt modelId="{C139D1D7-D0A1-4A18-A27F-35AAB5B53B35}" type="parTrans" cxnId="{6337DD61-117A-4E2A-9AC3-8394BF00097D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FCC0640E-4423-4574-824E-A479A3C4B6C7}" type="sibTrans" cxnId="{6337DD61-117A-4E2A-9AC3-8394BF00097D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AEFB98B1-7830-4577-9496-8959724D0190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биржи, аукционы, ярмарки, торговые сети, самостоятельных продавцов;</a:t>
          </a:r>
          <a:endParaRPr lang="ru-RU" dirty="0">
            <a:solidFill>
              <a:srgbClr val="03136A"/>
            </a:solidFill>
          </a:endParaRPr>
        </a:p>
      </dgm:t>
    </dgm:pt>
    <dgm:pt modelId="{36E4AF3F-7EBE-43AD-9A1A-BB4B54722D39}" type="parTrans" cxnId="{D9013063-169C-4E0D-8CA4-A836AA4F1256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FEE9A626-2728-4125-A1F1-40C4A98D07B1}" type="sibTrans" cxnId="{D9013063-169C-4E0D-8CA4-A836AA4F1256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B20EA73F-DB6A-41C1-858A-E85EA4F15464}">
      <dgm:prSet phldrT="[Текст]"/>
      <dgm:spPr/>
      <dgm:t>
        <a:bodyPr/>
        <a:lstStyle/>
        <a:p>
          <a:r>
            <a:rPr lang="ru-RU" i="0" dirty="0" smtClean="0">
              <a:solidFill>
                <a:srgbClr val="03136A"/>
              </a:solidFill>
            </a:rPr>
            <a:t>Финансово-обеспечивающие структуры</a:t>
          </a:r>
          <a:endParaRPr lang="ru-RU" i="0" dirty="0">
            <a:solidFill>
              <a:srgbClr val="03136A"/>
            </a:solidFill>
          </a:endParaRPr>
        </a:p>
      </dgm:t>
    </dgm:pt>
    <dgm:pt modelId="{104CBBF5-F389-49C2-947D-AC22A9D79811}" type="parTrans" cxnId="{8FE38886-2E6C-4157-9CE3-28C825863183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3A3A41E5-23DE-4134-A1E1-2C9DB3868679}" type="sibTrans" cxnId="{8FE38886-2E6C-4157-9CE3-28C825863183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F3F77DA7-8FB0-4B57-9084-C88BE0594224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банки, клиринговые центры, страховые компании, консультативные  и аудиторские фирмы;</a:t>
          </a:r>
          <a:endParaRPr lang="ru-RU" dirty="0">
            <a:solidFill>
              <a:srgbClr val="03136A"/>
            </a:solidFill>
          </a:endParaRPr>
        </a:p>
      </dgm:t>
    </dgm:pt>
    <dgm:pt modelId="{835EF76F-B763-47DA-A843-7CFC03FE5A50}" type="parTrans" cxnId="{634AE6F1-984B-4B71-B3E5-739958BE625A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1356371C-7C34-405A-BF72-86FBC1394977}" type="sibTrans" cxnId="{634AE6F1-984B-4B71-B3E5-739958BE625A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C95E747E-02C8-4F3A-A334-C5D219438C40}">
      <dgm:prSet phldrT="[Текст]"/>
      <dgm:spPr/>
      <dgm:t>
        <a:bodyPr/>
        <a:lstStyle/>
        <a:p>
          <a:r>
            <a:rPr lang="ru-RU" i="0" dirty="0" smtClean="0">
              <a:solidFill>
                <a:srgbClr val="03136A"/>
              </a:solidFill>
            </a:rPr>
            <a:t>Информационные системы</a:t>
          </a:r>
          <a:endParaRPr lang="ru-RU" i="0" dirty="0">
            <a:solidFill>
              <a:srgbClr val="03136A"/>
            </a:solidFill>
          </a:endParaRPr>
        </a:p>
      </dgm:t>
    </dgm:pt>
    <dgm:pt modelId="{D9F2527A-D292-4E17-9526-0A292F92B950}" type="parTrans" cxnId="{BC18CDB5-9EAD-4174-9C2E-FA0B9019F3AE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514FC9A2-A75A-45FB-8136-409121E0CDD5}" type="sibTrans" cxnId="{BC18CDB5-9EAD-4174-9C2E-FA0B9019F3AE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9CB8D29F-7FF4-4C7A-ACCE-662DFA25E5C9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СМИ, рекламные и информационные агентства, средства деловой коммуникации, системы экономического образования;</a:t>
          </a:r>
          <a:endParaRPr lang="ru-RU" dirty="0">
            <a:solidFill>
              <a:srgbClr val="03136A"/>
            </a:solidFill>
          </a:endParaRPr>
        </a:p>
      </dgm:t>
    </dgm:pt>
    <dgm:pt modelId="{09E983B1-8335-4116-862F-565154633738}" type="parTrans" cxnId="{58AFD3CB-B1C3-4973-8CCF-9AD62A521508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659C254B-EFE1-475B-8626-F0C83D4442B5}" type="sibTrans" cxnId="{58AFD3CB-B1C3-4973-8CCF-9AD62A521508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A8549DA2-805E-46B5-B9D9-94D9C0F62565}">
      <dgm:prSet/>
      <dgm:spPr/>
      <dgm:t>
        <a:bodyPr/>
        <a:lstStyle/>
        <a:p>
          <a:r>
            <a:rPr lang="ru-RU" i="0" dirty="0" smtClean="0">
              <a:solidFill>
                <a:srgbClr val="03136A"/>
              </a:solidFill>
            </a:rPr>
            <a:t>Структуры организационно-попечительского обеспечения</a:t>
          </a:r>
          <a:endParaRPr lang="ru-RU" i="0" dirty="0">
            <a:solidFill>
              <a:srgbClr val="03136A"/>
            </a:solidFill>
          </a:endParaRPr>
        </a:p>
      </dgm:t>
    </dgm:pt>
    <dgm:pt modelId="{2A716A2A-64A9-489C-883F-8BF6AC542F51}" type="sibTrans" cxnId="{7BC1D087-989C-4F45-A36F-3BF438871EEF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E72CDEFB-F759-4899-8B96-9075E1FE8509}" type="parTrans" cxnId="{7BC1D087-989C-4F45-A36F-3BF438871EEF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348BD68B-F687-43CC-80E9-8AD9BFC26D24}" type="pres">
      <dgm:prSet presAssocID="{B026E2BA-069B-45D6-B52A-575FEDC099F4}" presName="Name0" presStyleCnt="0">
        <dgm:presLayoutVars>
          <dgm:dir/>
          <dgm:animLvl val="lvl"/>
          <dgm:resizeHandles val="exact"/>
        </dgm:presLayoutVars>
      </dgm:prSet>
      <dgm:spPr/>
    </dgm:pt>
    <dgm:pt modelId="{32C0E6E8-40C9-4AEC-A319-F65A226A1EB7}" type="pres">
      <dgm:prSet presAssocID="{62827EBE-E1D9-4553-A599-61E95E170FC8}" presName="linNode" presStyleCnt="0"/>
      <dgm:spPr/>
    </dgm:pt>
    <dgm:pt modelId="{7F5DC0EF-6D56-45DE-B151-1FCCA91A1565}" type="pres">
      <dgm:prSet presAssocID="{62827EBE-E1D9-4553-A599-61E95E170FC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78C6AF-6917-4010-BC4C-86A1403AE42F}" type="pres">
      <dgm:prSet presAssocID="{62827EBE-E1D9-4553-A599-61E95E170F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2E3D02-DF9F-473B-974E-AE93B7213010}" type="pres">
      <dgm:prSet presAssocID="{FCC0640E-4423-4574-824E-A479A3C4B6C7}" presName="sp" presStyleCnt="0"/>
      <dgm:spPr/>
    </dgm:pt>
    <dgm:pt modelId="{8A660C53-9F9A-4AEC-B911-CCDCF51DA215}" type="pres">
      <dgm:prSet presAssocID="{B20EA73F-DB6A-41C1-858A-E85EA4F15464}" presName="linNode" presStyleCnt="0"/>
      <dgm:spPr/>
    </dgm:pt>
    <dgm:pt modelId="{2B14CAF8-A332-44C2-A5CA-A42752E22E4C}" type="pres">
      <dgm:prSet presAssocID="{B20EA73F-DB6A-41C1-858A-E85EA4F1546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45865C-EBF0-4199-B5C3-F6C2224A4803}" type="pres">
      <dgm:prSet presAssocID="{B20EA73F-DB6A-41C1-858A-E85EA4F1546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CA0D5-FF05-4B5C-B22F-0C7B2FAF6A27}" type="pres">
      <dgm:prSet presAssocID="{3A3A41E5-23DE-4134-A1E1-2C9DB3868679}" presName="sp" presStyleCnt="0"/>
      <dgm:spPr/>
    </dgm:pt>
    <dgm:pt modelId="{BEAE0C84-AB10-47E3-8271-AB89752170D9}" type="pres">
      <dgm:prSet presAssocID="{C95E747E-02C8-4F3A-A334-C5D219438C40}" presName="linNode" presStyleCnt="0"/>
      <dgm:spPr/>
    </dgm:pt>
    <dgm:pt modelId="{910866AA-79F1-4A1B-A0E9-0EC4D7B5A138}" type="pres">
      <dgm:prSet presAssocID="{C95E747E-02C8-4F3A-A334-C5D219438C4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298485-B849-4A3C-B70B-FEBE328CC6FF}" type="pres">
      <dgm:prSet presAssocID="{C95E747E-02C8-4F3A-A334-C5D219438C4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D7851-FAA7-4F2A-B329-EBAE110AD14B}" type="pres">
      <dgm:prSet presAssocID="{514FC9A2-A75A-45FB-8136-409121E0CDD5}" presName="sp" presStyleCnt="0"/>
      <dgm:spPr/>
    </dgm:pt>
    <dgm:pt modelId="{84CA48A8-BEBC-4F71-BECF-77F0AD5B6BD9}" type="pres">
      <dgm:prSet presAssocID="{A8549DA2-805E-46B5-B9D9-94D9C0F62565}" presName="linNode" presStyleCnt="0"/>
      <dgm:spPr/>
    </dgm:pt>
    <dgm:pt modelId="{E65A6F9D-661D-483D-A814-1D3AD312ECC9}" type="pres">
      <dgm:prSet presAssocID="{A8549DA2-805E-46B5-B9D9-94D9C0F625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C1D087-989C-4F45-A36F-3BF438871EEF}" srcId="{B026E2BA-069B-45D6-B52A-575FEDC099F4}" destId="{A8549DA2-805E-46B5-B9D9-94D9C0F62565}" srcOrd="3" destOrd="0" parTransId="{E72CDEFB-F759-4899-8B96-9075E1FE8509}" sibTransId="{2A716A2A-64A9-489C-883F-8BF6AC542F51}"/>
    <dgm:cxn modelId="{6B0781D9-D4FB-413F-9FF4-51AAD4C38D6A}" type="presOf" srcId="{B20EA73F-DB6A-41C1-858A-E85EA4F15464}" destId="{2B14CAF8-A332-44C2-A5CA-A42752E22E4C}" srcOrd="0" destOrd="0" presId="urn:microsoft.com/office/officeart/2005/8/layout/vList5"/>
    <dgm:cxn modelId="{9D154942-6F2A-4E48-BAB5-1289F916F101}" type="presOf" srcId="{AEFB98B1-7830-4577-9496-8959724D0190}" destId="{BA78C6AF-6917-4010-BC4C-86A1403AE42F}" srcOrd="0" destOrd="0" presId="urn:microsoft.com/office/officeart/2005/8/layout/vList5"/>
    <dgm:cxn modelId="{1CA84C21-9100-4DE8-95EF-5A2A05C42943}" type="presOf" srcId="{9CB8D29F-7FF4-4C7A-ACCE-662DFA25E5C9}" destId="{02298485-B849-4A3C-B70B-FEBE328CC6FF}" srcOrd="0" destOrd="0" presId="urn:microsoft.com/office/officeart/2005/8/layout/vList5"/>
    <dgm:cxn modelId="{93C86D96-D927-445D-9CA9-66D75D92D66F}" type="presOf" srcId="{A8549DA2-805E-46B5-B9D9-94D9C0F62565}" destId="{E65A6F9D-661D-483D-A814-1D3AD312ECC9}" srcOrd="0" destOrd="0" presId="urn:microsoft.com/office/officeart/2005/8/layout/vList5"/>
    <dgm:cxn modelId="{58AFD3CB-B1C3-4973-8CCF-9AD62A521508}" srcId="{C95E747E-02C8-4F3A-A334-C5D219438C40}" destId="{9CB8D29F-7FF4-4C7A-ACCE-662DFA25E5C9}" srcOrd="0" destOrd="0" parTransId="{09E983B1-8335-4116-862F-565154633738}" sibTransId="{659C254B-EFE1-475B-8626-F0C83D4442B5}"/>
    <dgm:cxn modelId="{BC18CDB5-9EAD-4174-9C2E-FA0B9019F3AE}" srcId="{B026E2BA-069B-45D6-B52A-575FEDC099F4}" destId="{C95E747E-02C8-4F3A-A334-C5D219438C40}" srcOrd="2" destOrd="0" parTransId="{D9F2527A-D292-4E17-9526-0A292F92B950}" sibTransId="{514FC9A2-A75A-45FB-8136-409121E0CDD5}"/>
    <dgm:cxn modelId="{8FE38886-2E6C-4157-9CE3-28C825863183}" srcId="{B026E2BA-069B-45D6-B52A-575FEDC099F4}" destId="{B20EA73F-DB6A-41C1-858A-E85EA4F15464}" srcOrd="1" destOrd="0" parTransId="{104CBBF5-F389-49C2-947D-AC22A9D79811}" sibTransId="{3A3A41E5-23DE-4134-A1E1-2C9DB3868679}"/>
    <dgm:cxn modelId="{8D440A81-0EAD-4016-A831-F0919A955064}" type="presOf" srcId="{F3F77DA7-8FB0-4B57-9084-C88BE0594224}" destId="{5345865C-EBF0-4199-B5C3-F6C2224A4803}" srcOrd="0" destOrd="0" presId="urn:microsoft.com/office/officeart/2005/8/layout/vList5"/>
    <dgm:cxn modelId="{D9013063-169C-4E0D-8CA4-A836AA4F1256}" srcId="{62827EBE-E1D9-4553-A599-61E95E170FC8}" destId="{AEFB98B1-7830-4577-9496-8959724D0190}" srcOrd="0" destOrd="0" parTransId="{36E4AF3F-7EBE-43AD-9A1A-BB4B54722D39}" sibTransId="{FEE9A626-2728-4125-A1F1-40C4A98D07B1}"/>
    <dgm:cxn modelId="{E92E92F6-AF66-4477-8BA0-82E2EFA60AA7}" type="presOf" srcId="{62827EBE-E1D9-4553-A599-61E95E170FC8}" destId="{7F5DC0EF-6D56-45DE-B151-1FCCA91A1565}" srcOrd="0" destOrd="0" presId="urn:microsoft.com/office/officeart/2005/8/layout/vList5"/>
    <dgm:cxn modelId="{634AE6F1-984B-4B71-B3E5-739958BE625A}" srcId="{B20EA73F-DB6A-41C1-858A-E85EA4F15464}" destId="{F3F77DA7-8FB0-4B57-9084-C88BE0594224}" srcOrd="0" destOrd="0" parTransId="{835EF76F-B763-47DA-A843-7CFC03FE5A50}" sibTransId="{1356371C-7C34-405A-BF72-86FBC1394977}"/>
    <dgm:cxn modelId="{D8AC6106-A97B-4B20-BF62-A533CC3B114D}" type="presOf" srcId="{B026E2BA-069B-45D6-B52A-575FEDC099F4}" destId="{348BD68B-F687-43CC-80E9-8AD9BFC26D24}" srcOrd="0" destOrd="0" presId="urn:microsoft.com/office/officeart/2005/8/layout/vList5"/>
    <dgm:cxn modelId="{B6F89401-51CB-4763-BFEC-E94298F75D5B}" type="presOf" srcId="{C95E747E-02C8-4F3A-A334-C5D219438C40}" destId="{910866AA-79F1-4A1B-A0E9-0EC4D7B5A138}" srcOrd="0" destOrd="0" presId="urn:microsoft.com/office/officeart/2005/8/layout/vList5"/>
    <dgm:cxn modelId="{6337DD61-117A-4E2A-9AC3-8394BF00097D}" srcId="{B026E2BA-069B-45D6-B52A-575FEDC099F4}" destId="{62827EBE-E1D9-4553-A599-61E95E170FC8}" srcOrd="0" destOrd="0" parTransId="{C139D1D7-D0A1-4A18-A27F-35AAB5B53B35}" sibTransId="{FCC0640E-4423-4574-824E-A479A3C4B6C7}"/>
    <dgm:cxn modelId="{FAF8AF7D-1D87-4837-836A-1026A4C0C91B}" type="presParOf" srcId="{348BD68B-F687-43CC-80E9-8AD9BFC26D24}" destId="{32C0E6E8-40C9-4AEC-A319-F65A226A1EB7}" srcOrd="0" destOrd="0" presId="urn:microsoft.com/office/officeart/2005/8/layout/vList5"/>
    <dgm:cxn modelId="{01230CFF-2280-4DA4-8ECF-9BF4CE022F57}" type="presParOf" srcId="{32C0E6E8-40C9-4AEC-A319-F65A226A1EB7}" destId="{7F5DC0EF-6D56-45DE-B151-1FCCA91A1565}" srcOrd="0" destOrd="0" presId="urn:microsoft.com/office/officeart/2005/8/layout/vList5"/>
    <dgm:cxn modelId="{F454F4F4-2F07-4135-936F-DAAAABBE6D70}" type="presParOf" srcId="{32C0E6E8-40C9-4AEC-A319-F65A226A1EB7}" destId="{BA78C6AF-6917-4010-BC4C-86A1403AE42F}" srcOrd="1" destOrd="0" presId="urn:microsoft.com/office/officeart/2005/8/layout/vList5"/>
    <dgm:cxn modelId="{DD3CA7FA-85C6-4FC6-A096-81AAA1B79A22}" type="presParOf" srcId="{348BD68B-F687-43CC-80E9-8AD9BFC26D24}" destId="{8B2E3D02-DF9F-473B-974E-AE93B7213010}" srcOrd="1" destOrd="0" presId="urn:microsoft.com/office/officeart/2005/8/layout/vList5"/>
    <dgm:cxn modelId="{DC5F6985-8882-45B6-8EE6-CD9C36E75E84}" type="presParOf" srcId="{348BD68B-F687-43CC-80E9-8AD9BFC26D24}" destId="{8A660C53-9F9A-4AEC-B911-CCDCF51DA215}" srcOrd="2" destOrd="0" presId="urn:microsoft.com/office/officeart/2005/8/layout/vList5"/>
    <dgm:cxn modelId="{DC1FCC82-966E-47BA-9E41-182526749424}" type="presParOf" srcId="{8A660C53-9F9A-4AEC-B911-CCDCF51DA215}" destId="{2B14CAF8-A332-44C2-A5CA-A42752E22E4C}" srcOrd="0" destOrd="0" presId="urn:microsoft.com/office/officeart/2005/8/layout/vList5"/>
    <dgm:cxn modelId="{BC0F7259-54C8-4D26-9AEF-843BD3C50430}" type="presParOf" srcId="{8A660C53-9F9A-4AEC-B911-CCDCF51DA215}" destId="{5345865C-EBF0-4199-B5C3-F6C2224A4803}" srcOrd="1" destOrd="0" presId="urn:microsoft.com/office/officeart/2005/8/layout/vList5"/>
    <dgm:cxn modelId="{8132BC2C-B485-49F3-B8D6-FFCC662DA1ED}" type="presParOf" srcId="{348BD68B-F687-43CC-80E9-8AD9BFC26D24}" destId="{67BCA0D5-FF05-4B5C-B22F-0C7B2FAF6A27}" srcOrd="3" destOrd="0" presId="urn:microsoft.com/office/officeart/2005/8/layout/vList5"/>
    <dgm:cxn modelId="{598983C1-CD6A-48B9-B291-94DA22E5FC4F}" type="presParOf" srcId="{348BD68B-F687-43CC-80E9-8AD9BFC26D24}" destId="{BEAE0C84-AB10-47E3-8271-AB89752170D9}" srcOrd="4" destOrd="0" presId="urn:microsoft.com/office/officeart/2005/8/layout/vList5"/>
    <dgm:cxn modelId="{904F1974-8F50-4FDB-AE87-88C70159581B}" type="presParOf" srcId="{BEAE0C84-AB10-47E3-8271-AB89752170D9}" destId="{910866AA-79F1-4A1B-A0E9-0EC4D7B5A138}" srcOrd="0" destOrd="0" presId="urn:microsoft.com/office/officeart/2005/8/layout/vList5"/>
    <dgm:cxn modelId="{E07EF5D6-0E7F-4F58-AEE5-8BE16EC62041}" type="presParOf" srcId="{BEAE0C84-AB10-47E3-8271-AB89752170D9}" destId="{02298485-B849-4A3C-B70B-FEBE328CC6FF}" srcOrd="1" destOrd="0" presId="urn:microsoft.com/office/officeart/2005/8/layout/vList5"/>
    <dgm:cxn modelId="{1C3DBD97-3892-4EE1-B0EB-1FEFFAD54AF2}" type="presParOf" srcId="{348BD68B-F687-43CC-80E9-8AD9BFC26D24}" destId="{76DD7851-FAA7-4F2A-B329-EBAE110AD14B}" srcOrd="5" destOrd="0" presId="urn:microsoft.com/office/officeart/2005/8/layout/vList5"/>
    <dgm:cxn modelId="{FA108164-3CF4-409B-8631-5EC6F766199F}" type="presParOf" srcId="{348BD68B-F687-43CC-80E9-8AD9BFC26D24}" destId="{84CA48A8-BEBC-4F71-BECF-77F0AD5B6BD9}" srcOrd="6" destOrd="0" presId="urn:microsoft.com/office/officeart/2005/8/layout/vList5"/>
    <dgm:cxn modelId="{45376930-EB1A-4169-BB30-8A2E24B6C5DA}" type="presParOf" srcId="{84CA48A8-BEBC-4F71-BECF-77F0AD5B6BD9}" destId="{E65A6F9D-661D-483D-A814-1D3AD312ECC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21FB77-FC15-4181-A518-FB2E990FE2F2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E8328-2C6B-476E-B3D1-98E4D55863FE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Товарная биржа</a:t>
          </a:r>
          <a:endParaRPr lang="ru-RU" dirty="0">
            <a:solidFill>
              <a:srgbClr val="03136A"/>
            </a:solidFill>
          </a:endParaRPr>
        </a:p>
      </dgm:t>
    </dgm:pt>
    <dgm:pt modelId="{F98AEA07-42EE-40DA-955C-2C4796121315}" type="parTrans" cxnId="{E70AABA1-22FF-4AAB-81FA-1503258BB228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F44D526B-0A93-41D0-AA2E-41F11F389287}" type="sibTrans" cxnId="{E70AABA1-22FF-4AAB-81FA-1503258BB228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414D951D-9363-4C19-9974-4AC50F03F65C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Фондовая биржа</a:t>
          </a:r>
          <a:endParaRPr lang="ru-RU" dirty="0">
            <a:solidFill>
              <a:srgbClr val="03136A"/>
            </a:solidFill>
          </a:endParaRPr>
        </a:p>
      </dgm:t>
    </dgm:pt>
    <dgm:pt modelId="{8143A8E3-7C6D-4078-97E4-EA9528138778}" type="parTrans" cxnId="{6A96C081-72D4-4992-9024-D3955E147D1C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50B8EC34-269D-455D-9F4D-40249D3BA28B}" type="sibTrans" cxnId="{6A96C081-72D4-4992-9024-D3955E147D1C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E8A5739D-7C68-465B-A856-3B2832590B5A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Валютная биржа</a:t>
          </a:r>
          <a:endParaRPr lang="ru-RU" dirty="0">
            <a:solidFill>
              <a:srgbClr val="03136A"/>
            </a:solidFill>
          </a:endParaRPr>
        </a:p>
      </dgm:t>
    </dgm:pt>
    <dgm:pt modelId="{3AD9F2F2-CA84-4FA1-B495-7B2A96EF9E22}" type="parTrans" cxnId="{A694ED76-D589-425A-B627-2D2AA5BAFB54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3EA8EC05-0E92-4AEE-B9F2-556A0D77EF4F}" type="sibTrans" cxnId="{A694ED76-D589-425A-B627-2D2AA5BAFB54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E49C2312-C446-4471-BFB5-6BEE45193E50}">
      <dgm:prSet phldrT="[Текст]"/>
      <dgm:spPr/>
      <dgm:t>
        <a:bodyPr/>
        <a:lstStyle/>
        <a:p>
          <a:r>
            <a:rPr lang="ru-RU" dirty="0" smtClean="0">
              <a:solidFill>
                <a:srgbClr val="03136A"/>
              </a:solidFill>
            </a:rPr>
            <a:t>Биржа труда</a:t>
          </a:r>
          <a:endParaRPr lang="ru-RU" dirty="0">
            <a:solidFill>
              <a:srgbClr val="03136A"/>
            </a:solidFill>
          </a:endParaRPr>
        </a:p>
      </dgm:t>
    </dgm:pt>
    <dgm:pt modelId="{16759A62-53C8-4F26-8FA4-EE49839562D2}" type="parTrans" cxnId="{C54139DD-07E0-469E-9672-4E3D0CAF9DD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27E74D02-C7D0-443A-A07F-8793444AD3EB}" type="sibTrans" cxnId="{C54139DD-07E0-469E-9672-4E3D0CAF9DD7}">
      <dgm:prSet/>
      <dgm:spPr/>
      <dgm:t>
        <a:bodyPr/>
        <a:lstStyle/>
        <a:p>
          <a:endParaRPr lang="ru-RU">
            <a:solidFill>
              <a:srgbClr val="03136A"/>
            </a:solidFill>
          </a:endParaRPr>
        </a:p>
      </dgm:t>
    </dgm:pt>
    <dgm:pt modelId="{93A6758A-374E-4616-9105-03301B7E3964}" type="pres">
      <dgm:prSet presAssocID="{9221FB77-FC15-4181-A518-FB2E990FE2F2}" presName="matrix" presStyleCnt="0">
        <dgm:presLayoutVars>
          <dgm:chMax val="1"/>
          <dgm:dir/>
          <dgm:resizeHandles val="exact"/>
        </dgm:presLayoutVars>
      </dgm:prSet>
      <dgm:spPr/>
    </dgm:pt>
    <dgm:pt modelId="{170B3F88-8A4C-4031-91B5-41486F24223C}" type="pres">
      <dgm:prSet presAssocID="{9221FB77-FC15-4181-A518-FB2E990FE2F2}" presName="diamond" presStyleLbl="bgShp" presStyleIdx="0" presStyleCnt="1"/>
      <dgm:spPr/>
    </dgm:pt>
    <dgm:pt modelId="{F3170326-3704-46D3-86E3-D93277CE36B7}" type="pres">
      <dgm:prSet presAssocID="{9221FB77-FC15-4181-A518-FB2E990FE2F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F250BC-E0EF-4527-BC38-D6647BFB31A0}" type="pres">
      <dgm:prSet presAssocID="{9221FB77-FC15-4181-A518-FB2E990FE2F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92DE7F-D0D4-483B-9CA6-B7A6A85D4D5E}" type="pres">
      <dgm:prSet presAssocID="{9221FB77-FC15-4181-A518-FB2E990FE2F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1846A25-85ED-4858-A683-BF648A577243}" type="pres">
      <dgm:prSet presAssocID="{9221FB77-FC15-4181-A518-FB2E990FE2F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7C7C832-2731-4603-B54A-D3BCFAB2D8D6}" type="presOf" srcId="{E8A5739D-7C68-465B-A856-3B2832590B5A}" destId="{1392DE7F-D0D4-483B-9CA6-B7A6A85D4D5E}" srcOrd="0" destOrd="0" presId="urn:microsoft.com/office/officeart/2005/8/layout/matrix3"/>
    <dgm:cxn modelId="{5DCFBDA8-9268-4EEE-8B0D-650710B45821}" type="presOf" srcId="{414D951D-9363-4C19-9974-4AC50F03F65C}" destId="{2CF250BC-E0EF-4527-BC38-D6647BFB31A0}" srcOrd="0" destOrd="0" presId="urn:microsoft.com/office/officeart/2005/8/layout/matrix3"/>
    <dgm:cxn modelId="{469EB064-FB70-41A6-9918-C68E6A206306}" type="presOf" srcId="{E49C2312-C446-4471-BFB5-6BEE45193E50}" destId="{11846A25-85ED-4858-A683-BF648A577243}" srcOrd="0" destOrd="0" presId="urn:microsoft.com/office/officeart/2005/8/layout/matrix3"/>
    <dgm:cxn modelId="{E70AABA1-22FF-4AAB-81FA-1503258BB228}" srcId="{9221FB77-FC15-4181-A518-FB2E990FE2F2}" destId="{D4EE8328-2C6B-476E-B3D1-98E4D55863FE}" srcOrd="0" destOrd="0" parTransId="{F98AEA07-42EE-40DA-955C-2C4796121315}" sibTransId="{F44D526B-0A93-41D0-AA2E-41F11F389287}"/>
    <dgm:cxn modelId="{36652949-D71A-4520-81E1-23EF48E2BA5C}" type="presOf" srcId="{D4EE8328-2C6B-476E-B3D1-98E4D55863FE}" destId="{F3170326-3704-46D3-86E3-D93277CE36B7}" srcOrd="0" destOrd="0" presId="urn:microsoft.com/office/officeart/2005/8/layout/matrix3"/>
    <dgm:cxn modelId="{7F055B96-4159-4EFD-9601-8CCD27240163}" type="presOf" srcId="{9221FB77-FC15-4181-A518-FB2E990FE2F2}" destId="{93A6758A-374E-4616-9105-03301B7E3964}" srcOrd="0" destOrd="0" presId="urn:microsoft.com/office/officeart/2005/8/layout/matrix3"/>
    <dgm:cxn modelId="{C54139DD-07E0-469E-9672-4E3D0CAF9DD7}" srcId="{9221FB77-FC15-4181-A518-FB2E990FE2F2}" destId="{E49C2312-C446-4471-BFB5-6BEE45193E50}" srcOrd="3" destOrd="0" parTransId="{16759A62-53C8-4F26-8FA4-EE49839562D2}" sibTransId="{27E74D02-C7D0-443A-A07F-8793444AD3EB}"/>
    <dgm:cxn modelId="{6A96C081-72D4-4992-9024-D3955E147D1C}" srcId="{9221FB77-FC15-4181-A518-FB2E990FE2F2}" destId="{414D951D-9363-4C19-9974-4AC50F03F65C}" srcOrd="1" destOrd="0" parTransId="{8143A8E3-7C6D-4078-97E4-EA9528138778}" sibTransId="{50B8EC34-269D-455D-9F4D-40249D3BA28B}"/>
    <dgm:cxn modelId="{A694ED76-D589-425A-B627-2D2AA5BAFB54}" srcId="{9221FB77-FC15-4181-A518-FB2E990FE2F2}" destId="{E8A5739D-7C68-465B-A856-3B2832590B5A}" srcOrd="2" destOrd="0" parTransId="{3AD9F2F2-CA84-4FA1-B495-7B2A96EF9E22}" sibTransId="{3EA8EC05-0E92-4AEE-B9F2-556A0D77EF4F}"/>
    <dgm:cxn modelId="{13F33C10-807B-496E-81DD-FD6F8FD27845}" type="presParOf" srcId="{93A6758A-374E-4616-9105-03301B7E3964}" destId="{170B3F88-8A4C-4031-91B5-41486F24223C}" srcOrd="0" destOrd="0" presId="urn:microsoft.com/office/officeart/2005/8/layout/matrix3"/>
    <dgm:cxn modelId="{018F1310-31C3-4920-AA7C-550A2F382D29}" type="presParOf" srcId="{93A6758A-374E-4616-9105-03301B7E3964}" destId="{F3170326-3704-46D3-86E3-D93277CE36B7}" srcOrd="1" destOrd="0" presId="urn:microsoft.com/office/officeart/2005/8/layout/matrix3"/>
    <dgm:cxn modelId="{8B2EB821-A294-4A69-AAE5-06D90A6AAE84}" type="presParOf" srcId="{93A6758A-374E-4616-9105-03301B7E3964}" destId="{2CF250BC-E0EF-4527-BC38-D6647BFB31A0}" srcOrd="2" destOrd="0" presId="urn:microsoft.com/office/officeart/2005/8/layout/matrix3"/>
    <dgm:cxn modelId="{180383F0-F507-4467-AAC2-8797BABBDC2D}" type="presParOf" srcId="{93A6758A-374E-4616-9105-03301B7E3964}" destId="{1392DE7F-D0D4-483B-9CA6-B7A6A85D4D5E}" srcOrd="3" destOrd="0" presId="urn:microsoft.com/office/officeart/2005/8/layout/matrix3"/>
    <dgm:cxn modelId="{0D5A4AC4-6C06-45A0-9DB8-07810711C551}" type="presParOf" srcId="{93A6758A-374E-4616-9105-03301B7E3964}" destId="{11846A25-85ED-4858-A683-BF648A5772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2BE5DD-68E9-4AF9-B1C6-B7A0A1C0B0A6}">
      <dsp:nvSpPr>
        <dsp:cNvPr id="0" name=""/>
        <dsp:cNvSpPr/>
      </dsp:nvSpPr>
      <dsp:spPr>
        <a:xfrm>
          <a:off x="0" y="614930"/>
          <a:ext cx="658822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D4F4C-9C63-4442-9FB9-EB24141168AD}">
      <dsp:nvSpPr>
        <dsp:cNvPr id="0" name=""/>
        <dsp:cNvSpPr/>
      </dsp:nvSpPr>
      <dsp:spPr>
        <a:xfrm>
          <a:off x="313648" y="39290"/>
          <a:ext cx="6272960" cy="1151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313" tIns="0" rIns="1743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Рынки товаров и услуг </a:t>
          </a:r>
          <a:r>
            <a:rPr lang="ru-RU" sz="2000" i="0" kern="1200" dirty="0" smtClean="0">
              <a:latin typeface="Times New Roman" pitchFamily="18" charset="0"/>
              <a:cs typeface="Times New Roman" pitchFamily="18" charset="0"/>
            </a:rPr>
            <a:t>- товаров текущего потребления и длительного пользования, потребительских услуг, военных товаров.</a:t>
          </a:r>
          <a:endParaRPr lang="ru-RU" sz="200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3648" y="39290"/>
        <a:ext cx="6272960" cy="1151280"/>
      </dsp:txXfrm>
    </dsp:sp>
    <dsp:sp modelId="{16C9C183-7959-4C0D-9086-57866154EE19}">
      <dsp:nvSpPr>
        <dsp:cNvPr id="0" name=""/>
        <dsp:cNvSpPr/>
      </dsp:nvSpPr>
      <dsp:spPr>
        <a:xfrm>
          <a:off x="0" y="2383970"/>
          <a:ext cx="658822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0AF65-92C7-402D-B90C-4F9F964AD34E}">
      <dsp:nvSpPr>
        <dsp:cNvPr id="0" name=""/>
        <dsp:cNvSpPr/>
      </dsp:nvSpPr>
      <dsp:spPr>
        <a:xfrm>
          <a:off x="313648" y="1808330"/>
          <a:ext cx="6272960" cy="1151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313" tIns="0" rIns="1743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i="0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Рынок факторов производства </a:t>
          </a:r>
          <a:r>
            <a:rPr lang="ru-RU" sz="2400" i="0" kern="1200" dirty="0" smtClean="0">
              <a:latin typeface="Times New Roman" pitchFamily="18" charset="0"/>
              <a:cs typeface="Times New Roman" pitchFamily="18" charset="0"/>
            </a:rPr>
            <a:t>- </a:t>
          </a:r>
          <a:r>
            <a:rPr lang="ru-RU" sz="2000" i="0" kern="1200" dirty="0" smtClean="0">
              <a:latin typeface="Times New Roman" pitchFamily="18" charset="0"/>
              <a:cs typeface="Times New Roman" pitchFamily="18" charset="0"/>
            </a:rPr>
            <a:t>труда, земли, капитала, информации, предпринимательских услуг.</a:t>
          </a:r>
          <a:endParaRPr lang="ru-RU" sz="200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3648" y="1808330"/>
        <a:ext cx="6272960" cy="1151280"/>
      </dsp:txXfrm>
    </dsp:sp>
    <dsp:sp modelId="{93E42263-E625-45D5-ABB8-C39F153DFC05}">
      <dsp:nvSpPr>
        <dsp:cNvPr id="0" name=""/>
        <dsp:cNvSpPr/>
      </dsp:nvSpPr>
      <dsp:spPr>
        <a:xfrm>
          <a:off x="0" y="3841736"/>
          <a:ext cx="658822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BB25F-276E-4664-8F4A-9E262F419688}">
      <dsp:nvSpPr>
        <dsp:cNvPr id="0" name=""/>
        <dsp:cNvSpPr/>
      </dsp:nvSpPr>
      <dsp:spPr>
        <a:xfrm>
          <a:off x="321047" y="3577370"/>
          <a:ext cx="6262142" cy="800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313" tIns="0" rIns="1743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i="0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Финансовые рынки </a:t>
          </a:r>
          <a:r>
            <a:rPr lang="ru-RU" sz="2000" i="0" kern="1200" dirty="0" smtClean="0">
              <a:latin typeface="Times New Roman" pitchFamily="18" charset="0"/>
              <a:cs typeface="Times New Roman" pitchFamily="18" charset="0"/>
            </a:rPr>
            <a:t>– денежные (кредитные), валютные, ценных бумаг.</a:t>
          </a:r>
          <a:endParaRPr lang="ru-RU" sz="200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1047" y="3577370"/>
        <a:ext cx="6262142" cy="8007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592827-954B-40D1-B1DA-6006D6D33C11}">
      <dsp:nvSpPr>
        <dsp:cNvPr id="0" name=""/>
        <dsp:cNvSpPr/>
      </dsp:nvSpPr>
      <dsp:spPr>
        <a:xfrm>
          <a:off x="1126689" y="0"/>
          <a:ext cx="4336256" cy="433625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3125D-1B2D-47A2-BB25-8967855B8E66}">
      <dsp:nvSpPr>
        <dsp:cNvPr id="0" name=""/>
        <dsp:cNvSpPr/>
      </dsp:nvSpPr>
      <dsp:spPr>
        <a:xfrm>
          <a:off x="1135110" y="400985"/>
          <a:ext cx="1866713" cy="169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Мировые рынки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35110" y="400985"/>
        <a:ext cx="1866713" cy="1691139"/>
      </dsp:txXfrm>
    </dsp:sp>
    <dsp:sp modelId="{4B02564E-8F58-4E63-82CC-79987DD5648C}">
      <dsp:nvSpPr>
        <dsp:cNvPr id="0" name=""/>
        <dsp:cNvSpPr/>
      </dsp:nvSpPr>
      <dsp:spPr>
        <a:xfrm>
          <a:off x="3209569" y="400985"/>
          <a:ext cx="2788689" cy="169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Региональные рынки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09569" y="400985"/>
        <a:ext cx="2788689" cy="1691139"/>
      </dsp:txXfrm>
    </dsp:sp>
    <dsp:sp modelId="{CE07A632-7BFB-496F-A2EA-EC66E0CB1EC2}">
      <dsp:nvSpPr>
        <dsp:cNvPr id="0" name=""/>
        <dsp:cNvSpPr/>
      </dsp:nvSpPr>
      <dsp:spPr>
        <a:xfrm>
          <a:off x="563065" y="2244959"/>
          <a:ext cx="2959190" cy="169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Национальные рынки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63065" y="2244959"/>
        <a:ext cx="2959190" cy="1691139"/>
      </dsp:txXfrm>
    </dsp:sp>
    <dsp:sp modelId="{73A6992D-081D-4387-8D03-21BB73A09BDD}">
      <dsp:nvSpPr>
        <dsp:cNvPr id="0" name=""/>
        <dsp:cNvSpPr/>
      </dsp:nvSpPr>
      <dsp:spPr>
        <a:xfrm>
          <a:off x="3714019" y="2168130"/>
          <a:ext cx="1996796" cy="1691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Местные рынки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14019" y="2168130"/>
        <a:ext cx="1996796" cy="16911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46907C-7275-4442-AB43-9C36C75C664A}">
      <dsp:nvSpPr>
        <dsp:cNvPr id="0" name=""/>
        <dsp:cNvSpPr/>
      </dsp:nvSpPr>
      <dsp:spPr>
        <a:xfrm>
          <a:off x="1017903" y="0"/>
          <a:ext cx="5184576" cy="518457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A6122-41F0-4E51-B11B-56FF486013A8}">
      <dsp:nvSpPr>
        <dsp:cNvPr id="0" name=""/>
        <dsp:cNvSpPr/>
      </dsp:nvSpPr>
      <dsp:spPr>
        <a:xfrm>
          <a:off x="1221759" y="492534"/>
          <a:ext cx="2599342" cy="2021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Совершенная конкуренция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21759" y="492534"/>
        <a:ext cx="2599342" cy="2021984"/>
      </dsp:txXfrm>
    </dsp:sp>
    <dsp:sp modelId="{6AF09894-084D-46AC-B1B9-0A237D10A970}">
      <dsp:nvSpPr>
        <dsp:cNvPr id="0" name=""/>
        <dsp:cNvSpPr/>
      </dsp:nvSpPr>
      <dsp:spPr>
        <a:xfrm>
          <a:off x="3895840" y="479432"/>
          <a:ext cx="2021984" cy="2021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Чистая монополия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95840" y="479432"/>
        <a:ext cx="2021984" cy="2021984"/>
      </dsp:txXfrm>
    </dsp:sp>
    <dsp:sp modelId="{19B36621-C0CD-4622-AB16-44F1FF1E1A6F}">
      <dsp:nvSpPr>
        <dsp:cNvPr id="0" name=""/>
        <dsp:cNvSpPr/>
      </dsp:nvSpPr>
      <dsp:spPr>
        <a:xfrm>
          <a:off x="588777" y="2684149"/>
          <a:ext cx="3334252" cy="2021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Монополистическая конкуренция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8777" y="2684149"/>
        <a:ext cx="3334252" cy="2021984"/>
      </dsp:txXfrm>
    </dsp:sp>
    <dsp:sp modelId="{7ACB1F26-0BEB-496B-AA22-D8D9F7F77909}">
      <dsp:nvSpPr>
        <dsp:cNvPr id="0" name=""/>
        <dsp:cNvSpPr/>
      </dsp:nvSpPr>
      <dsp:spPr>
        <a:xfrm>
          <a:off x="3987699" y="2592291"/>
          <a:ext cx="2387438" cy="2021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mtClean="0">
              <a:solidFill>
                <a:srgbClr val="03136A"/>
              </a:solidFill>
              <a:latin typeface="Times New Roman" pitchFamily="18" charset="0"/>
              <a:cs typeface="Times New Roman" pitchFamily="18" charset="0"/>
            </a:rPr>
            <a:t>Олигополия</a:t>
          </a:r>
          <a:endParaRPr lang="ru-RU" sz="2400" kern="1200" dirty="0">
            <a:solidFill>
              <a:srgbClr val="03136A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87699" y="2592291"/>
        <a:ext cx="2387438" cy="20219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474251-6F0D-4E8E-A7D1-16360512A768}">
      <dsp:nvSpPr>
        <dsp:cNvPr id="0" name=""/>
        <dsp:cNvSpPr/>
      </dsp:nvSpPr>
      <dsp:spPr>
        <a:xfrm>
          <a:off x="979421" y="-25715"/>
          <a:ext cx="4521877" cy="4521877"/>
        </a:xfrm>
        <a:prstGeom prst="circularArrow">
          <a:avLst>
            <a:gd name="adj1" fmla="val 5544"/>
            <a:gd name="adj2" fmla="val 330680"/>
            <a:gd name="adj3" fmla="val 13804060"/>
            <a:gd name="adj4" fmla="val 1736886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FAAB0-E3A3-4297-94CB-B40FCA08794E}">
      <dsp:nvSpPr>
        <dsp:cNvPr id="0" name=""/>
        <dsp:cNvSpPr/>
      </dsp:nvSpPr>
      <dsp:spPr>
        <a:xfrm>
          <a:off x="2194521" y="1163"/>
          <a:ext cx="2091677" cy="104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3136A"/>
              </a:solidFill>
            </a:rPr>
            <a:t>Потребители</a:t>
          </a:r>
          <a:endParaRPr lang="ru-RU" sz="1800" kern="1200" dirty="0">
            <a:solidFill>
              <a:srgbClr val="03136A"/>
            </a:solidFill>
          </a:endParaRPr>
        </a:p>
      </dsp:txBody>
      <dsp:txXfrm>
        <a:off x="2194521" y="1163"/>
        <a:ext cx="2091677" cy="1045838"/>
      </dsp:txXfrm>
    </dsp:sp>
    <dsp:sp modelId="{E9D57AD4-8D52-4576-861B-4FC80EFF2E63}">
      <dsp:nvSpPr>
        <dsp:cNvPr id="0" name=""/>
        <dsp:cNvSpPr/>
      </dsp:nvSpPr>
      <dsp:spPr>
        <a:xfrm>
          <a:off x="4028449" y="1333590"/>
          <a:ext cx="2091677" cy="104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rgbClr val="03136A"/>
              </a:solidFill>
            </a:rPr>
            <a:t>Производители</a:t>
          </a:r>
          <a:endParaRPr lang="ru-RU" sz="1600" kern="1200" dirty="0">
            <a:solidFill>
              <a:srgbClr val="03136A"/>
            </a:solidFill>
          </a:endParaRPr>
        </a:p>
      </dsp:txBody>
      <dsp:txXfrm>
        <a:off x="4028449" y="1333590"/>
        <a:ext cx="2091677" cy="1045838"/>
      </dsp:txXfrm>
    </dsp:sp>
    <dsp:sp modelId="{6CAC2231-A591-49C2-B1E5-85D22A2D67C3}">
      <dsp:nvSpPr>
        <dsp:cNvPr id="0" name=""/>
        <dsp:cNvSpPr/>
      </dsp:nvSpPr>
      <dsp:spPr>
        <a:xfrm>
          <a:off x="3327951" y="3489501"/>
          <a:ext cx="2091677" cy="104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3136A"/>
              </a:solidFill>
            </a:rPr>
            <a:t>Посредники</a:t>
          </a:r>
          <a:endParaRPr lang="ru-RU" sz="1800" kern="1200" dirty="0">
            <a:solidFill>
              <a:srgbClr val="03136A"/>
            </a:solidFill>
          </a:endParaRPr>
        </a:p>
      </dsp:txBody>
      <dsp:txXfrm>
        <a:off x="3327951" y="3489501"/>
        <a:ext cx="2091677" cy="1045838"/>
      </dsp:txXfrm>
    </dsp:sp>
    <dsp:sp modelId="{35F4C6C5-FE97-42C8-B03A-033BC68611CC}">
      <dsp:nvSpPr>
        <dsp:cNvPr id="0" name=""/>
        <dsp:cNvSpPr/>
      </dsp:nvSpPr>
      <dsp:spPr>
        <a:xfrm>
          <a:off x="1061091" y="3489501"/>
          <a:ext cx="2091677" cy="104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rgbClr val="03136A"/>
              </a:solidFill>
            </a:rPr>
            <a:t>Государственные и муниципальные учреждения</a:t>
          </a:r>
          <a:endParaRPr lang="ru-RU" sz="1500" kern="1200" dirty="0">
            <a:solidFill>
              <a:srgbClr val="03136A"/>
            </a:solidFill>
          </a:endParaRPr>
        </a:p>
      </dsp:txBody>
      <dsp:txXfrm>
        <a:off x="1061091" y="3489501"/>
        <a:ext cx="2091677" cy="1045838"/>
      </dsp:txXfrm>
    </dsp:sp>
    <dsp:sp modelId="{DB9D5BB0-0D84-49FF-B5D7-A041F792C649}">
      <dsp:nvSpPr>
        <dsp:cNvPr id="0" name=""/>
        <dsp:cNvSpPr/>
      </dsp:nvSpPr>
      <dsp:spPr>
        <a:xfrm>
          <a:off x="360593" y="1333590"/>
          <a:ext cx="2091677" cy="104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rgbClr val="03136A"/>
              </a:solidFill>
            </a:rPr>
            <a:t>Государственные международные заказчики и потребители</a:t>
          </a:r>
          <a:endParaRPr lang="ru-RU" sz="1500" kern="1200" dirty="0">
            <a:solidFill>
              <a:srgbClr val="03136A"/>
            </a:solidFill>
          </a:endParaRPr>
        </a:p>
      </dsp:txBody>
      <dsp:txXfrm>
        <a:off x="360593" y="1333590"/>
        <a:ext cx="2091677" cy="104583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78C6AF-6917-4010-BC4C-86A1403AE42F}">
      <dsp:nvSpPr>
        <dsp:cNvPr id="0" name=""/>
        <dsp:cNvSpPr/>
      </dsp:nvSpPr>
      <dsp:spPr>
        <a:xfrm rot="5400000">
          <a:off x="3622176" y="-1383584"/>
          <a:ext cx="818162" cy="37941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rgbClr val="03136A"/>
              </a:solidFill>
            </a:rPr>
            <a:t>биржи, аукционы, ярмарки, торговые сети, самостоятельных продавцов;</a:t>
          </a:r>
          <a:endParaRPr lang="ru-RU" sz="1300" kern="1200" dirty="0">
            <a:solidFill>
              <a:srgbClr val="03136A"/>
            </a:solidFill>
          </a:endParaRPr>
        </a:p>
      </dsp:txBody>
      <dsp:txXfrm rot="5400000">
        <a:off x="3622176" y="-1383584"/>
        <a:ext cx="818162" cy="3794124"/>
      </dsp:txXfrm>
    </dsp:sp>
    <dsp:sp modelId="{7F5DC0EF-6D56-45DE-B151-1FCCA91A1565}">
      <dsp:nvSpPr>
        <dsp:cNvPr id="0" name=""/>
        <dsp:cNvSpPr/>
      </dsp:nvSpPr>
      <dsp:spPr>
        <a:xfrm>
          <a:off x="0" y="2126"/>
          <a:ext cx="2134195" cy="1022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0" kern="1200" dirty="0" smtClean="0">
              <a:solidFill>
                <a:srgbClr val="03136A"/>
              </a:solidFill>
            </a:rPr>
            <a:t>Торговые площадки</a:t>
          </a:r>
          <a:endParaRPr lang="ru-RU" sz="1600" i="0" kern="1200" dirty="0">
            <a:solidFill>
              <a:srgbClr val="03136A"/>
            </a:solidFill>
          </a:endParaRPr>
        </a:p>
      </dsp:txBody>
      <dsp:txXfrm>
        <a:off x="0" y="2126"/>
        <a:ext cx="2134195" cy="1022703"/>
      </dsp:txXfrm>
    </dsp:sp>
    <dsp:sp modelId="{5345865C-EBF0-4199-B5C3-F6C2224A4803}">
      <dsp:nvSpPr>
        <dsp:cNvPr id="0" name=""/>
        <dsp:cNvSpPr/>
      </dsp:nvSpPr>
      <dsp:spPr>
        <a:xfrm rot="5400000">
          <a:off x="3622176" y="-309745"/>
          <a:ext cx="818162" cy="37941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rgbClr val="03136A"/>
              </a:solidFill>
            </a:rPr>
            <a:t>банки, клиринговые центры, страховые компании, консультативные  и аудиторские фирмы;</a:t>
          </a:r>
          <a:endParaRPr lang="ru-RU" sz="1300" kern="1200" dirty="0">
            <a:solidFill>
              <a:srgbClr val="03136A"/>
            </a:solidFill>
          </a:endParaRPr>
        </a:p>
      </dsp:txBody>
      <dsp:txXfrm rot="5400000">
        <a:off x="3622176" y="-309745"/>
        <a:ext cx="818162" cy="3794124"/>
      </dsp:txXfrm>
    </dsp:sp>
    <dsp:sp modelId="{2B14CAF8-A332-44C2-A5CA-A42752E22E4C}">
      <dsp:nvSpPr>
        <dsp:cNvPr id="0" name=""/>
        <dsp:cNvSpPr/>
      </dsp:nvSpPr>
      <dsp:spPr>
        <a:xfrm>
          <a:off x="0" y="1075964"/>
          <a:ext cx="2134195" cy="1022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0" kern="1200" dirty="0" smtClean="0">
              <a:solidFill>
                <a:srgbClr val="03136A"/>
              </a:solidFill>
            </a:rPr>
            <a:t>Финансово-обеспечивающие структуры</a:t>
          </a:r>
          <a:endParaRPr lang="ru-RU" sz="1600" i="0" kern="1200" dirty="0">
            <a:solidFill>
              <a:srgbClr val="03136A"/>
            </a:solidFill>
          </a:endParaRPr>
        </a:p>
      </dsp:txBody>
      <dsp:txXfrm>
        <a:off x="0" y="1075964"/>
        <a:ext cx="2134195" cy="1022703"/>
      </dsp:txXfrm>
    </dsp:sp>
    <dsp:sp modelId="{02298485-B849-4A3C-B70B-FEBE328CC6FF}">
      <dsp:nvSpPr>
        <dsp:cNvPr id="0" name=""/>
        <dsp:cNvSpPr/>
      </dsp:nvSpPr>
      <dsp:spPr>
        <a:xfrm rot="5400000">
          <a:off x="3622176" y="764092"/>
          <a:ext cx="818162" cy="37941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rgbClr val="03136A"/>
              </a:solidFill>
            </a:rPr>
            <a:t>СМИ, рекламные и информационные агентства, средства деловой коммуникации, системы экономического образования;</a:t>
          </a:r>
          <a:endParaRPr lang="ru-RU" sz="1300" kern="1200" dirty="0">
            <a:solidFill>
              <a:srgbClr val="03136A"/>
            </a:solidFill>
          </a:endParaRPr>
        </a:p>
      </dsp:txBody>
      <dsp:txXfrm rot="5400000">
        <a:off x="3622176" y="764092"/>
        <a:ext cx="818162" cy="3794124"/>
      </dsp:txXfrm>
    </dsp:sp>
    <dsp:sp modelId="{910866AA-79F1-4A1B-A0E9-0EC4D7B5A138}">
      <dsp:nvSpPr>
        <dsp:cNvPr id="0" name=""/>
        <dsp:cNvSpPr/>
      </dsp:nvSpPr>
      <dsp:spPr>
        <a:xfrm>
          <a:off x="0" y="2149803"/>
          <a:ext cx="2134195" cy="1022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0" kern="1200" dirty="0" smtClean="0">
              <a:solidFill>
                <a:srgbClr val="03136A"/>
              </a:solidFill>
            </a:rPr>
            <a:t>Информационные системы</a:t>
          </a:r>
          <a:endParaRPr lang="ru-RU" sz="1600" i="0" kern="1200" dirty="0">
            <a:solidFill>
              <a:srgbClr val="03136A"/>
            </a:solidFill>
          </a:endParaRPr>
        </a:p>
      </dsp:txBody>
      <dsp:txXfrm>
        <a:off x="0" y="2149803"/>
        <a:ext cx="2134195" cy="1022703"/>
      </dsp:txXfrm>
    </dsp:sp>
    <dsp:sp modelId="{E65A6F9D-661D-483D-A814-1D3AD312ECC9}">
      <dsp:nvSpPr>
        <dsp:cNvPr id="0" name=""/>
        <dsp:cNvSpPr/>
      </dsp:nvSpPr>
      <dsp:spPr>
        <a:xfrm>
          <a:off x="0" y="3223642"/>
          <a:ext cx="2134195" cy="1022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0" kern="1200" dirty="0" smtClean="0">
              <a:solidFill>
                <a:srgbClr val="03136A"/>
              </a:solidFill>
            </a:rPr>
            <a:t>Структуры организационно-попечительского обеспечения</a:t>
          </a:r>
          <a:endParaRPr lang="ru-RU" sz="1600" i="0" kern="1200" dirty="0">
            <a:solidFill>
              <a:srgbClr val="03136A"/>
            </a:solidFill>
          </a:endParaRPr>
        </a:p>
      </dsp:txBody>
      <dsp:txXfrm>
        <a:off x="0" y="3223642"/>
        <a:ext cx="2134195" cy="102270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0B3F88-8A4C-4031-91B5-41486F24223C}">
      <dsp:nvSpPr>
        <dsp:cNvPr id="0" name=""/>
        <dsp:cNvSpPr/>
      </dsp:nvSpPr>
      <dsp:spPr>
        <a:xfrm>
          <a:off x="1152128" y="0"/>
          <a:ext cx="4536504" cy="453650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70326-3704-46D3-86E3-D93277CE36B7}">
      <dsp:nvSpPr>
        <dsp:cNvPr id="0" name=""/>
        <dsp:cNvSpPr/>
      </dsp:nvSpPr>
      <dsp:spPr>
        <a:xfrm>
          <a:off x="1583095" y="430967"/>
          <a:ext cx="1769236" cy="1769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03136A"/>
              </a:solidFill>
            </a:rPr>
            <a:t>Товарная биржа</a:t>
          </a:r>
          <a:endParaRPr lang="ru-RU" sz="2300" kern="1200" dirty="0">
            <a:solidFill>
              <a:srgbClr val="03136A"/>
            </a:solidFill>
          </a:endParaRPr>
        </a:p>
      </dsp:txBody>
      <dsp:txXfrm>
        <a:off x="1583095" y="430967"/>
        <a:ext cx="1769236" cy="1769236"/>
      </dsp:txXfrm>
    </dsp:sp>
    <dsp:sp modelId="{2CF250BC-E0EF-4527-BC38-D6647BFB31A0}">
      <dsp:nvSpPr>
        <dsp:cNvPr id="0" name=""/>
        <dsp:cNvSpPr/>
      </dsp:nvSpPr>
      <dsp:spPr>
        <a:xfrm>
          <a:off x="3488427" y="430967"/>
          <a:ext cx="1769236" cy="1769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03136A"/>
              </a:solidFill>
            </a:rPr>
            <a:t>Фондовая биржа</a:t>
          </a:r>
          <a:endParaRPr lang="ru-RU" sz="2300" kern="1200" dirty="0">
            <a:solidFill>
              <a:srgbClr val="03136A"/>
            </a:solidFill>
          </a:endParaRPr>
        </a:p>
      </dsp:txBody>
      <dsp:txXfrm>
        <a:off x="3488427" y="430967"/>
        <a:ext cx="1769236" cy="1769236"/>
      </dsp:txXfrm>
    </dsp:sp>
    <dsp:sp modelId="{1392DE7F-D0D4-483B-9CA6-B7A6A85D4D5E}">
      <dsp:nvSpPr>
        <dsp:cNvPr id="0" name=""/>
        <dsp:cNvSpPr/>
      </dsp:nvSpPr>
      <dsp:spPr>
        <a:xfrm>
          <a:off x="1583095" y="2336299"/>
          <a:ext cx="1769236" cy="1769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03136A"/>
              </a:solidFill>
            </a:rPr>
            <a:t>Валютная биржа</a:t>
          </a:r>
          <a:endParaRPr lang="ru-RU" sz="2300" kern="1200" dirty="0">
            <a:solidFill>
              <a:srgbClr val="03136A"/>
            </a:solidFill>
          </a:endParaRPr>
        </a:p>
      </dsp:txBody>
      <dsp:txXfrm>
        <a:off x="1583095" y="2336299"/>
        <a:ext cx="1769236" cy="1769236"/>
      </dsp:txXfrm>
    </dsp:sp>
    <dsp:sp modelId="{11846A25-85ED-4858-A683-BF648A577243}">
      <dsp:nvSpPr>
        <dsp:cNvPr id="0" name=""/>
        <dsp:cNvSpPr/>
      </dsp:nvSpPr>
      <dsp:spPr>
        <a:xfrm>
          <a:off x="3488427" y="2336299"/>
          <a:ext cx="1769236" cy="1769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03136A"/>
              </a:solidFill>
            </a:rPr>
            <a:t>Биржа труда</a:t>
          </a:r>
          <a:endParaRPr lang="ru-RU" sz="2300" kern="1200" dirty="0">
            <a:solidFill>
              <a:srgbClr val="03136A"/>
            </a:solidFill>
          </a:endParaRPr>
        </a:p>
      </dsp:txBody>
      <dsp:txXfrm>
        <a:off x="3488427" y="2336299"/>
        <a:ext cx="1769236" cy="1769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AA559-B082-456B-AC18-DF55587B81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1E485-7DEA-469D-A733-DA70F8CF0519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768AF-ABB4-489F-AE96-07DF80272DE8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E6BC5-2AEA-4724-AB25-BD508537402C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AA559-B082-456B-AC18-DF55587B81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2381250"/>
            <a:ext cx="3781425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" y="3343275"/>
            <a:ext cx="3781425" cy="48577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76975" y="28575"/>
            <a:ext cx="2076450" cy="56864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" y="28575"/>
            <a:ext cx="6076950" cy="56864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7155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0535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28575"/>
            <a:ext cx="8305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4478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jpeg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916832"/>
            <a:ext cx="363589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Структура рыночной системы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7687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Благодарю за внимание!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63688" y="1413063"/>
            <a:ext cx="7380312" cy="403187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4" action="ppaction://hlinksldjump"/>
              </a:rPr>
              <a:t>Структурирование рынка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5" action="ppaction://hlinksldjump"/>
              </a:rPr>
              <a:t>Структура рынка по экономическому  назначению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6" action="ppaction://hlinksldjump"/>
              </a:rPr>
              <a:t>Территориальная структура рынка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7" action="ppaction://hlinksldjump"/>
              </a:rPr>
              <a:t>Конкурентная структура рынка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8" action="ppaction://hlinksldjump"/>
              </a:rPr>
              <a:t>Клиентская структура рынка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9" action="ppaction://hlinksldjump"/>
              </a:rPr>
              <a:t>Инфраструктура рынка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10" action="ppaction://hlinksldjump"/>
              </a:rPr>
              <a:t>Биржа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0"/>
            <a:ext cx="81003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Разделы:</a:t>
            </a:r>
            <a:endParaRPr lang="ru-RU" sz="5400" b="1" cap="none" spc="0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Структурирование рынка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1628800"/>
            <a:ext cx="9144000" cy="3477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Подразумевает под собой деление системы рыночных отношений на специфические группы элементов, определяемые по избранным критериям.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Структура рынка по экономическому  назначению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/>
        </p:nvGraphicFramePr>
        <p:xfrm>
          <a:off x="1187624" y="1124744"/>
          <a:ext cx="658822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Территориальная структура рынка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7" name="Rectangle 1"/>
          <p:cNvSpPr>
            <a:spLocks noChangeArrowheads="1"/>
          </p:cNvSpPr>
          <p:nvPr/>
        </p:nvSpPr>
        <p:spPr bwMode="auto">
          <a:xfrm>
            <a:off x="0" y="908720"/>
            <a:ext cx="3565591" cy="70788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3136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Разделяется на: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3136A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1187624" y="1556792"/>
          <a:ext cx="6504384" cy="433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Конкурентная структура рынка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Схема 5"/>
          <p:cNvGraphicFramePr/>
          <p:nvPr/>
        </p:nvGraphicFramePr>
        <p:xfrm>
          <a:off x="971600" y="1052736"/>
          <a:ext cx="705678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Клиентская структура рынка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649" name="Rectangle 1"/>
          <p:cNvSpPr>
            <a:spLocks noChangeArrowheads="1"/>
          </p:cNvSpPr>
          <p:nvPr/>
        </p:nvSpPr>
        <p:spPr bwMode="auto">
          <a:xfrm>
            <a:off x="0" y="908140"/>
            <a:ext cx="9144000" cy="5847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rgbClr val="03136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Разделяется по составу клиентуры:</a:t>
            </a:r>
            <a:endParaRPr kumimoji="0" lang="ru-RU" sz="3200" b="0" u="none" strike="noStrike" cap="none" normalizeH="0" baseline="0" dirty="0" smtClean="0">
              <a:ln>
                <a:noFill/>
              </a:ln>
              <a:solidFill>
                <a:srgbClr val="03136A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1475656" y="1772816"/>
          <a:ext cx="648072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Инфраструктура рынка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3671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 smtClean="0">
                <a:solidFill>
                  <a:srgbClr val="03136A"/>
                </a:solidFill>
                <a:latin typeface="Times New Roman" pitchFamily="18" charset="0"/>
                <a:cs typeface="Times New Roman" pitchFamily="18" charset="0"/>
              </a:rPr>
              <a:t>Представляет собой совокупность </a:t>
            </a:r>
            <a:r>
              <a:rPr lang="ru-RU" dirty="0">
                <a:solidFill>
                  <a:srgbClr val="03136A"/>
                </a:solidFill>
                <a:latin typeface="Times New Roman" pitchFamily="18" charset="0"/>
                <a:cs typeface="Times New Roman" pitchFamily="18" charset="0"/>
              </a:rPr>
              <a:t>предприятий и учреждений, обеспечивающих функционирование рынка, которая включает:</a:t>
            </a:r>
          </a:p>
        </p:txBody>
      </p:sp>
      <p:graphicFrame>
        <p:nvGraphicFramePr>
          <p:cNvPr id="4" name="Схема 3"/>
          <p:cNvGraphicFramePr/>
          <p:nvPr/>
        </p:nvGraphicFramePr>
        <p:xfrm>
          <a:off x="1475656" y="1988840"/>
          <a:ext cx="592832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051721" y="5359385"/>
            <a:ext cx="3837456" cy="10754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55245" rIns="110490" bIns="55245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2900" kern="1200">
              <a:solidFill>
                <a:srgbClr val="03136A"/>
              </a:solidFill>
            </a:endParaRPr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2900" kern="1200">
              <a:solidFill>
                <a:srgbClr val="03136A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3635896" y="5301208"/>
            <a:ext cx="3794124" cy="818162"/>
            <a:chOff x="2134195" y="2252075"/>
            <a:chExt cx="3794124" cy="818162"/>
          </a:xfrm>
          <a:solidFill>
            <a:srgbClr val="B3D3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Прямоугольник с двумя скругленными соседними углами 17"/>
            <p:cNvSpPr/>
            <p:nvPr/>
          </p:nvSpPr>
          <p:spPr>
            <a:xfrm rot="5400000">
              <a:off x="3622176" y="764094"/>
              <a:ext cx="818162" cy="3794124"/>
            </a:xfrm>
            <a:prstGeom prst="round2SameRect">
              <a:avLst/>
            </a:pr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Прямоугольник 18"/>
            <p:cNvSpPr/>
            <p:nvPr/>
          </p:nvSpPr>
          <p:spPr>
            <a:xfrm>
              <a:off x="2134196" y="2292012"/>
              <a:ext cx="3754185" cy="7382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/>
              <a:r>
                <a:rPr lang="ru-RU" sz="1400" dirty="0">
                  <a:solidFill>
                    <a:srgbClr val="03136A"/>
                  </a:solidFill>
                </a:rPr>
                <a:t>объединения субъектов рынка, лоббистские организации и т.д.</a:t>
              </a:r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ru-RU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Биржа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01" name="Rectangle 1"/>
          <p:cNvSpPr>
            <a:spLocks noChangeArrowheads="1"/>
          </p:cNvSpPr>
          <p:nvPr/>
        </p:nvSpPr>
        <p:spPr bwMode="auto">
          <a:xfrm>
            <a:off x="0" y="692696"/>
            <a:ext cx="9144000" cy="15696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3136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Форма организации постоянно действующего рынка ( учреждение, некоммерческая организация), на котором производится торговля, главным образом оптовая.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3136A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rgbClr val="03136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Основные типы бирж:</a:t>
            </a:r>
            <a:endParaRPr kumimoji="0" lang="ru-RU" b="0" i="0" u="sng" strike="noStrike" cap="none" normalizeH="0" baseline="0" dirty="0" smtClean="0">
              <a:ln>
                <a:noFill/>
              </a:ln>
              <a:solidFill>
                <a:srgbClr val="03136A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Схема 5"/>
          <p:cNvGraphicFramePr/>
          <p:nvPr/>
        </p:nvGraphicFramePr>
        <p:xfrm>
          <a:off x="1187624" y="1988840"/>
          <a:ext cx="684076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исная, бизнес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ED1313"/>
      </a:lt2>
      <a:accent1>
        <a:srgbClr val="0AA6F4"/>
      </a:accent1>
      <a:accent2>
        <a:srgbClr val="098FE1"/>
      </a:accent2>
      <a:accent3>
        <a:srgbClr val="FFFFFF"/>
      </a:accent3>
      <a:accent4>
        <a:srgbClr val="404040"/>
      </a:accent4>
      <a:accent5>
        <a:srgbClr val="AAD0F8"/>
      </a:accent5>
      <a:accent6>
        <a:srgbClr val="0781CC"/>
      </a:accent6>
      <a:hlink>
        <a:srgbClr val="0471B4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188D7"/>
        </a:lt2>
        <a:accent1>
          <a:srgbClr val="4C9CD2"/>
        </a:accent1>
        <a:accent2>
          <a:srgbClr val="84BEE6"/>
        </a:accent2>
        <a:accent3>
          <a:srgbClr val="FFFFFF"/>
        </a:accent3>
        <a:accent4>
          <a:srgbClr val="404040"/>
        </a:accent4>
        <a:accent5>
          <a:srgbClr val="B2CBE5"/>
        </a:accent5>
        <a:accent6>
          <a:srgbClr val="77ACD0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90F1"/>
        </a:lt2>
        <a:accent1>
          <a:srgbClr val="1FA4FF"/>
        </a:accent1>
        <a:accent2>
          <a:srgbClr val="21C5FF"/>
        </a:accent2>
        <a:accent3>
          <a:srgbClr val="FFFFFF"/>
        </a:accent3>
        <a:accent4>
          <a:srgbClr val="404040"/>
        </a:accent4>
        <a:accent5>
          <a:srgbClr val="ABCFFF"/>
        </a:accent5>
        <a:accent6>
          <a:srgbClr val="1DB2E7"/>
        </a:accent6>
        <a:hlink>
          <a:srgbClr val="21DA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5BE2"/>
        </a:lt2>
        <a:accent1>
          <a:srgbClr val="1F84FF"/>
        </a:accent1>
        <a:accent2>
          <a:srgbClr val="21AAFF"/>
        </a:accent2>
        <a:accent3>
          <a:srgbClr val="FFFFFF"/>
        </a:accent3>
        <a:accent4>
          <a:srgbClr val="404040"/>
        </a:accent4>
        <a:accent5>
          <a:srgbClr val="ABC2FF"/>
        </a:accent5>
        <a:accent6>
          <a:srgbClr val="1D9AE7"/>
        </a:accent6>
        <a:hlink>
          <a:srgbClr val="21CA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4A6E8"/>
        </a:lt2>
        <a:accent1>
          <a:srgbClr val="0C84F2"/>
        </a:accent1>
        <a:accent2>
          <a:srgbClr val="086BE2"/>
        </a:accent2>
        <a:accent3>
          <a:srgbClr val="FFFFFF"/>
        </a:accent3>
        <a:accent4>
          <a:srgbClr val="404040"/>
        </a:accent4>
        <a:accent5>
          <a:srgbClr val="AAC2F7"/>
        </a:accent5>
        <a:accent6>
          <a:srgbClr val="0660CD"/>
        </a:accent6>
        <a:hlink>
          <a:srgbClr val="0454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4BDE8"/>
        </a:lt2>
        <a:accent1>
          <a:srgbClr val="0AA6F4"/>
        </a:accent1>
        <a:accent2>
          <a:srgbClr val="098FE1"/>
        </a:accent2>
        <a:accent3>
          <a:srgbClr val="FFFFFF"/>
        </a:accent3>
        <a:accent4>
          <a:srgbClr val="404040"/>
        </a:accent4>
        <a:accent5>
          <a:srgbClr val="AAD0F8"/>
        </a:accent5>
        <a:accent6>
          <a:srgbClr val="0781CC"/>
        </a:accent6>
        <a:hlink>
          <a:srgbClr val="0471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ED1313"/>
        </a:lt2>
        <a:accent1>
          <a:srgbClr val="0AA6F4"/>
        </a:accent1>
        <a:accent2>
          <a:srgbClr val="098FE1"/>
        </a:accent2>
        <a:accent3>
          <a:srgbClr val="FFFFFF"/>
        </a:accent3>
        <a:accent4>
          <a:srgbClr val="404040"/>
        </a:accent4>
        <a:accent5>
          <a:srgbClr val="AAD0F8"/>
        </a:accent5>
        <a:accent6>
          <a:srgbClr val="0781CC"/>
        </a:accent6>
        <a:hlink>
          <a:srgbClr val="0471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офисная, бизнес</Template>
  <TotalTime>61</TotalTime>
  <Words>252</Words>
  <Application>Microsoft Office PowerPoint</Application>
  <PresentationFormat>Экран (4:3)</PresentationFormat>
  <Paragraphs>55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Microsoft Sans Serif</vt:lpstr>
      <vt:lpstr>Verdana</vt:lpstr>
      <vt:lpstr>굴림</vt:lpstr>
      <vt:lpstr>Times New Roman</vt:lpstr>
      <vt:lpstr>офисная, бизнес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Елена</cp:lastModifiedBy>
  <cp:revision>7</cp:revision>
  <dcterms:created xsi:type="dcterms:W3CDTF">2013-12-16T19:52:13Z</dcterms:created>
  <dcterms:modified xsi:type="dcterms:W3CDTF">2013-12-16T20:53:14Z</dcterms:modified>
</cp:coreProperties>
</file>