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9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23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5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2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6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64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28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70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16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5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48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F72A-64E4-4147-9348-D10D47F1A124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E84-7C75-4CD1-BF6C-B1BD623335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26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Социальная политика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14353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Совокупные доходы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Общая сумма денежных и натуральных доходов населения, полученных от всех источников.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Номинальные доходы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Сумма начисленных денежных доходов.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Располагаемые доходы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Денежные доходы населения за минусом обязательных платежей и взносов.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Реальные доходы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Стоимость товаров и услуг, которые могут быть приобретены на конечные доходы. Определяются делением располагаемых денежных доходов на индекс потребительских цен за определенный период.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Распределение личных доходов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Означает их распределение в зависимости от величины.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8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692696"/>
            <a:ext cx="8477280" cy="5832648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Кривая Лоренца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График, отражающий соответствие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между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определенным уровнем дохода и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количеством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людей им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обладающим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Качественно характеризует неравенство в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распределении доходов.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Коэффициент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Джини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(индекс концентрации доходов)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Характеризует степень отклонения линии фактического распределения общего объема доходов от линии их равномерного распределения.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Значение коэффициента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Джини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изменяется в интервале от 0 до 1. Чем ближе коэффициент к 1, тем выше уровень неравенства в распределении совокупного дохода: чем ближе коэффициент к 0, тем выше уровень равенства.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91" b="1291"/>
          <a:stretch>
            <a:fillRect/>
          </a:stretch>
        </p:blipFill>
        <p:spPr>
          <a:xfrm>
            <a:off x="5076056" y="116632"/>
            <a:ext cx="4334272" cy="3250704"/>
          </a:xfrm>
        </p:spPr>
      </p:pic>
    </p:spTree>
    <p:extLst>
      <p:ext uri="{BB962C8B-B14F-4D97-AF65-F5344CB8AC3E}">
        <p14:creationId xmlns:p14="http://schemas.microsoft.com/office/powerpoint/2010/main" xmlns="" val="3705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168772"/>
          </a:xfrm>
        </p:spPr>
        <p:txBody>
          <a:bodyPr>
            <a:normAutofit/>
          </a:bodyPr>
          <a:lstStyle/>
          <a:p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Децильный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коэффициент дифференциации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доходов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Отношение доходов 10% самых богатых и 10% самых бедных граждан страны.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Прожиточный минимум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Важнейший индикатор уровня жизни,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определяющий величину дохода,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который должен обеспечить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потребление минимального набора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благ и услуг, необходимых для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поддержания жизнедеятельности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человека.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Парето-эффективность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Состояние, при котором невозможно увеличить степень удовлетворения потребностей хотя бы одного экономического субъекта, не ухудшая при этом положение другого.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Характеризует эффективность хозяйственной системы.</a:t>
            </a:r>
          </a:p>
          <a:p>
            <a:pPr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8294" y="1340768"/>
            <a:ext cx="4290053" cy="32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9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5"/>
            <a:ext cx="8229600" cy="3528392"/>
          </a:xfrm>
        </p:spPr>
        <p:txBody>
          <a:bodyPr>
            <a:normAutofit fontScale="70000" lnSpcReduction="20000"/>
          </a:bodyPr>
          <a:lstStyle/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Социальная защита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Политика государства по обеспечению конституционных прав и минимальных гарантий человеку независимо от его места жительства, национальности, пола, возраста.</a:t>
            </a:r>
          </a:p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Социальное страхование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Система управления социальными рисками с целью поддержания социальных стандартов жизни для каждого человека.</a:t>
            </a:r>
          </a:p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Социальное государство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Правовое демократическое государство, провозглашающее высшей ценностью человека и создающее условия для обеспечения достойной жизни, свободного развития и самореализации творческого (трудового) потенциала личности.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3850297"/>
            <a:ext cx="43204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7327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304</Words>
  <Application>Microsoft Office PowerPoint</Application>
  <PresentationFormat>Экран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3.10. Социальная политика 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3.7.  Финансовая система и политика государства</dc:title>
  <dc:creator>Lenovo</dc:creator>
  <cp:lastModifiedBy>Пользователь</cp:lastModifiedBy>
  <cp:revision>10</cp:revision>
  <dcterms:created xsi:type="dcterms:W3CDTF">2014-03-12T22:30:37Z</dcterms:created>
  <dcterms:modified xsi:type="dcterms:W3CDTF">2014-05-13T12:27:56Z</dcterms:modified>
</cp:coreProperties>
</file>