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2"/>
    <p:restoredTop sz="94629"/>
  </p:normalViewPr>
  <p:slideViewPr>
    <p:cSldViewPr snapToGrid="0" snapToObjects="1">
      <p:cViewPr varScale="1">
        <p:scale>
          <a:sx n="129" d="100"/>
          <a:sy n="129" d="100"/>
        </p:scale>
        <p:origin x="74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2F4364-5009-CC44-9E19-6E264CB658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E0CC55F-DB0B-FA46-958A-296E3EE692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A6CCB7-FC42-A14F-A518-F84A99F33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59F1D-373D-0D42-B1DA-DFA2CC6425B9}" type="datetimeFigureOut">
              <a:rPr kumimoji="1" lang="zh-CN" altLang="en-US" smtClean="0"/>
              <a:t>2019/5/12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0A84BB-ED5D-5543-8ACD-EF40C8993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CCD5A7-00DC-7241-B5ED-B1CFEA9E6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3DEA5-AB01-D942-A58D-97EF69186C4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08316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0E5E94-D76C-2440-96B6-62301485C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B51D7B1-AA34-3D4F-9AC4-8EC847E401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C54B26-B0C5-5246-B283-04316E4D2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59F1D-373D-0D42-B1DA-DFA2CC6425B9}" type="datetimeFigureOut">
              <a:rPr kumimoji="1" lang="zh-CN" altLang="en-US" smtClean="0"/>
              <a:t>2019/5/12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C2E90D-051A-E541-AEF1-86877916A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14E19E-21FD-2140-96F2-E812DFF3F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3DEA5-AB01-D942-A58D-97EF69186C4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17780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A0139E9-7C86-0142-B0EB-74039F0524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80D5A2B-6FF8-1542-8416-9CACAF0D5C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90DDB2-51AC-BA48-BE5B-EEF7163E6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59F1D-373D-0D42-B1DA-DFA2CC6425B9}" type="datetimeFigureOut">
              <a:rPr kumimoji="1" lang="zh-CN" altLang="en-US" smtClean="0"/>
              <a:t>2019/5/12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C1DAC1-EB27-4F47-A4B2-44F9C97F6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BE2152-F958-B643-832D-028181CFC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3DEA5-AB01-D942-A58D-97EF69186C4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9312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0394C7-EF12-9F42-947A-3B3A6E6A3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2CEB87-DCD6-8C4F-A8C0-247AB993A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30C31E-E740-ED42-8946-51621E1D6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59F1D-373D-0D42-B1DA-DFA2CC6425B9}" type="datetimeFigureOut">
              <a:rPr kumimoji="1" lang="zh-CN" altLang="en-US" smtClean="0"/>
              <a:t>2019/5/12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86219C-36C7-F142-BB3E-47F3574B8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1E32D5-6D14-CC4F-8CF6-E28FD16FD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3DEA5-AB01-D942-A58D-97EF69186C4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56566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2EDEDA-4407-9749-85E0-B4596BF60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13277E7-C0D3-BE40-A343-AF10823554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8E6C9F-780C-B744-955D-8DC798987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59F1D-373D-0D42-B1DA-DFA2CC6425B9}" type="datetimeFigureOut">
              <a:rPr kumimoji="1" lang="zh-CN" altLang="en-US" smtClean="0"/>
              <a:t>2019/5/12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5F7E03-ADF0-EE47-83D3-A0F2D07D7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F735D1-7758-F14F-A6B1-AF924C64E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3DEA5-AB01-D942-A58D-97EF69186C4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04804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74F06C-2A2A-6C43-927B-FF9FBF5B7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7D63EF-623B-EA4A-BBCB-8673BFE030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04F2541-8084-C349-A8E6-96B5583C2B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BF5FB7C-7FE3-4341-9086-22066A252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59F1D-373D-0D42-B1DA-DFA2CC6425B9}" type="datetimeFigureOut">
              <a:rPr kumimoji="1" lang="zh-CN" altLang="en-US" smtClean="0"/>
              <a:t>2019/5/12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77DAF9E-432C-1543-ACD0-34159B993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DB3B757-6FFD-F84B-90C6-C48F0D999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3DEA5-AB01-D942-A58D-97EF69186C4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65773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3CFBBA-75A3-A344-A6A6-093A78AB0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54DE360-3EDC-1B44-8AFA-5DDA8F65D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086CC22-6879-B048-AE26-82DB0DD194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257940D-6537-B743-AEBF-F75B89C8A7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4BE4147-8253-1445-B7A5-1E849A9122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F042EBF-C964-764E-9E94-83A26BC68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59F1D-373D-0D42-B1DA-DFA2CC6425B9}" type="datetimeFigureOut">
              <a:rPr kumimoji="1" lang="zh-CN" altLang="en-US" smtClean="0"/>
              <a:t>2019/5/12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FE67EB8-4A25-A640-95A1-CA9A2A1FA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3DBDF62-A330-7E4B-867D-668889BB6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3DEA5-AB01-D942-A58D-97EF69186C4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65219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407FDA-7E72-AB4E-819A-4FAB12454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019C4D6-72B4-7A45-BA32-EF14D5EA7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59F1D-373D-0D42-B1DA-DFA2CC6425B9}" type="datetimeFigureOut">
              <a:rPr kumimoji="1" lang="zh-CN" altLang="en-US" smtClean="0"/>
              <a:t>2019/5/12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1C3BC21-BD07-EB4C-A589-FF203D0AD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61BC0FA-DF99-3541-B5D3-DDE5F1515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3DEA5-AB01-D942-A58D-97EF69186C4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04662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BE1D799-21D5-D340-9239-56F6E2834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59F1D-373D-0D42-B1DA-DFA2CC6425B9}" type="datetimeFigureOut">
              <a:rPr kumimoji="1" lang="zh-CN" altLang="en-US" smtClean="0"/>
              <a:t>2019/5/12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C388D82-C79B-EA42-95A2-326017E19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4240A69-7C6A-7240-B117-480B4D68D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3DEA5-AB01-D942-A58D-97EF69186C4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00294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FD4C41-3FE2-6C4D-A8F2-7ADB3A253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7A6DD3-7709-5C44-8343-718C792794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ACAF806-4FAC-7C45-984B-D49ADF3299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31B2DD9-2CE3-1E42-9E04-CA777F95A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59F1D-373D-0D42-B1DA-DFA2CC6425B9}" type="datetimeFigureOut">
              <a:rPr kumimoji="1" lang="zh-CN" altLang="en-US" smtClean="0"/>
              <a:t>2019/5/12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0B5AE3-3BC0-3140-9E04-9DBB23E27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E79E0D-23C5-384E-BF0B-2FDA02974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3DEA5-AB01-D942-A58D-97EF69186C4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08821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C025D3-ED72-9941-A523-53281BF50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FC17280-CFE5-774A-8806-3C42479A6C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6B10087-504F-EA40-AA46-732F0E8EF3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C7F5BB3-2EA5-DB40-BD98-E5AEA8810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59F1D-373D-0D42-B1DA-DFA2CC6425B9}" type="datetimeFigureOut">
              <a:rPr kumimoji="1" lang="zh-CN" altLang="en-US" smtClean="0"/>
              <a:t>2019/5/12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1C26A8-E121-3A41-8BFC-F093B1AD9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337BD1-33AB-C14A-A30C-A11705C95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3DEA5-AB01-D942-A58D-97EF69186C4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18472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50C1045-AC73-3F4F-8325-053264AC6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84BDAC-EB00-F641-87FE-57B8A5B50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D2EA0A-F690-E642-8D67-4E30672A34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F59F1D-373D-0D42-B1DA-DFA2CC6425B9}" type="datetimeFigureOut">
              <a:rPr kumimoji="1" lang="zh-CN" altLang="en-US" smtClean="0"/>
              <a:t>2019/5/12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43FF58-A306-CD4A-A5D5-4C3FE0B87D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F8DD8A-850E-6C46-A578-BA33E4B91F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3DEA5-AB01-D942-A58D-97EF69186C4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8394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872590-3658-B84D-8241-BE616B0EC4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Deep Learning Study Group Project Plan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2A8807B-15C5-8E43-8072-1468918EC5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/>
              <a:t>SDL: Saturday Day Life Plan </a:t>
            </a:r>
          </a:p>
          <a:p>
            <a:r>
              <a:rPr kumimoji="1" lang="en-US" altLang="zh-CN" dirty="0"/>
              <a:t>2019-05-11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566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43A785-7D52-484E-97EB-8B457E85B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Purpose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670FD6-4D2C-8045-AC24-F52028977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구체적 목표 </a:t>
            </a:r>
            <a:r>
              <a:rPr kumimoji="1" lang="en-US" altLang="ko-KR" dirty="0"/>
              <a:t>(Finally Goal): </a:t>
            </a:r>
          </a:p>
          <a:p>
            <a:r>
              <a:rPr kumimoji="1" lang="ko-KR" altLang="en-US" dirty="0"/>
              <a:t>연구방향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CNN  or  RNN</a:t>
            </a:r>
          </a:p>
          <a:p>
            <a:r>
              <a:rPr kumimoji="1" lang="ko-KR" altLang="en-US" dirty="0"/>
              <a:t>진행방법</a:t>
            </a:r>
            <a:r>
              <a:rPr kumimoji="1" lang="en-US" altLang="ko-KR" dirty="0"/>
              <a:t>:</a:t>
            </a:r>
            <a:r>
              <a:rPr kumimoji="1" lang="ko-KR" altLang="en-US" dirty="0"/>
              <a:t>  </a:t>
            </a:r>
            <a:r>
              <a:rPr kumimoji="1" lang="ko-KR" altLang="en-US" dirty="0" err="1"/>
              <a:t>선택후보</a:t>
            </a:r>
            <a:endParaRPr kumimoji="1" lang="en-US" altLang="ko-KR" dirty="0"/>
          </a:p>
          <a:p>
            <a:pPr lvl="1"/>
            <a:r>
              <a:rPr kumimoji="1" lang="en-US" altLang="zh-CN" dirty="0"/>
              <a:t>Coursera </a:t>
            </a:r>
            <a:r>
              <a:rPr kumimoji="1" lang="ko-KR" altLang="en-US" dirty="0" err="1"/>
              <a:t>수업신청</a:t>
            </a:r>
            <a:r>
              <a:rPr kumimoji="1" lang="ko-KR" altLang="en-US" dirty="0"/>
              <a:t> </a:t>
            </a:r>
            <a:r>
              <a:rPr kumimoji="1" lang="en-US" altLang="ko-KR" dirty="0"/>
              <a:t>(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영어동영상</a:t>
            </a:r>
            <a:r>
              <a:rPr kumimoji="1" lang="en-US" altLang="ko-KR" dirty="0"/>
              <a:t>,</a:t>
            </a:r>
            <a:r>
              <a:rPr kumimoji="1" lang="ko-KR" altLang="en-US" dirty="0"/>
              <a:t> 중문 자막</a:t>
            </a:r>
            <a:r>
              <a:rPr kumimoji="1" lang="en-US" altLang="ko-KR" dirty="0"/>
              <a:t>,</a:t>
            </a:r>
            <a:r>
              <a:rPr kumimoji="1" lang="ko-KR" altLang="en-US" dirty="0"/>
              <a:t> 과제</a:t>
            </a:r>
            <a:r>
              <a:rPr kumimoji="1" lang="en-US" altLang="ko-KR" dirty="0"/>
              <a:t>/</a:t>
            </a:r>
            <a:r>
              <a:rPr kumimoji="1" lang="ko-KR" altLang="en-US" dirty="0"/>
              <a:t>숙제</a:t>
            </a:r>
            <a:r>
              <a:rPr kumimoji="1" lang="en-US" altLang="ko-KR" dirty="0"/>
              <a:t>/</a:t>
            </a:r>
            <a:r>
              <a:rPr kumimoji="1" lang="ko-KR" altLang="en-US" dirty="0"/>
              <a:t>퀴즈</a:t>
            </a:r>
            <a:r>
              <a:rPr kumimoji="1" lang="en-US" altLang="ko-KR" dirty="0"/>
              <a:t>/</a:t>
            </a:r>
            <a:r>
              <a:rPr kumimoji="1" lang="ko-KR" altLang="en-US" dirty="0"/>
              <a:t>시험 </a:t>
            </a:r>
            <a:r>
              <a:rPr kumimoji="1" lang="ko-KR" altLang="en-US" dirty="0" err="1"/>
              <a:t>전부여어</a:t>
            </a:r>
            <a:r>
              <a:rPr kumimoji="1" lang="en-US" altLang="ko-KR" dirty="0"/>
              <a:t>,</a:t>
            </a:r>
            <a:r>
              <a:rPr kumimoji="1" lang="ko-KR" altLang="en-US" dirty="0"/>
              <a:t>  한달 </a:t>
            </a:r>
            <a:r>
              <a:rPr kumimoji="1" lang="en-US" altLang="ko-KR" dirty="0"/>
              <a:t>49USD</a:t>
            </a:r>
            <a:r>
              <a:rPr kumimoji="1" lang="ko-KR" altLang="en-US" dirty="0"/>
              <a:t> 수업료</a:t>
            </a:r>
            <a:r>
              <a:rPr kumimoji="1" lang="en-US" altLang="ko-KR" dirty="0"/>
              <a:t>,</a:t>
            </a:r>
            <a:r>
              <a:rPr kumimoji="1" lang="ko-KR" altLang="en-US" dirty="0"/>
              <a:t> 수업 완료 후 졸업 증명</a:t>
            </a:r>
            <a:r>
              <a:rPr kumimoji="1" lang="en-US" altLang="ko-KR" dirty="0"/>
              <a:t>)</a:t>
            </a:r>
          </a:p>
          <a:p>
            <a:pPr lvl="1"/>
            <a:r>
              <a:rPr kumimoji="1" lang="en-US" altLang="zh-CN" dirty="0"/>
              <a:t>Python </a:t>
            </a:r>
            <a:r>
              <a:rPr kumimoji="1" lang="ko-KR" altLang="en-US" dirty="0"/>
              <a:t>공부</a:t>
            </a:r>
            <a:r>
              <a:rPr kumimoji="1" lang="en-US" altLang="ko-KR" dirty="0"/>
              <a:t>:</a:t>
            </a:r>
            <a:r>
              <a:rPr kumimoji="1" lang="ko-KR" altLang="en-US" dirty="0"/>
              <a:t>  </a:t>
            </a:r>
            <a:r>
              <a:rPr kumimoji="1" lang="en-US" altLang="ko-KR" dirty="0" err="1"/>
              <a:t>pytorch</a:t>
            </a:r>
            <a:r>
              <a:rPr kumimoji="1" lang="en-US" altLang="ko-KR" dirty="0"/>
              <a:t> </a:t>
            </a:r>
            <a:r>
              <a:rPr kumimoji="1" lang="ko-KR" altLang="en-US" dirty="0"/>
              <a:t>강좌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5069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08D849-6716-6441-BBEB-2F0CB51BD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토론 내용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A0A47B-B058-5448-A9D6-4D77DDEBC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kumimoji="1" lang="ko-KR" altLang="en-US" dirty="0"/>
              <a:t>방향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CNN</a:t>
            </a:r>
          </a:p>
          <a:p>
            <a:pPr marL="0" indent="0">
              <a:buNone/>
            </a:pPr>
            <a:r>
              <a:rPr kumimoji="1" lang="ko-KR" altLang="en-US" dirty="0"/>
              <a:t>추천 아이디어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GAN, google open image V5, </a:t>
            </a:r>
            <a:r>
              <a:rPr kumimoji="1" lang="ko-KR" altLang="en-US" dirty="0"/>
              <a:t>카드번호 인식</a:t>
            </a:r>
            <a:r>
              <a:rPr kumimoji="1" lang="en-US" altLang="ko-KR" dirty="0"/>
              <a:t>,</a:t>
            </a:r>
            <a:r>
              <a:rPr kumimoji="1" lang="ko-KR" altLang="en-US" dirty="0"/>
              <a:t> 이미지 </a:t>
            </a:r>
            <a:r>
              <a:rPr kumimoji="1" lang="ko-KR" altLang="en-US" dirty="0" err="1"/>
              <a:t>인페인팅</a:t>
            </a:r>
            <a:r>
              <a:rPr kumimoji="1" lang="en-US" altLang="ko-KR" dirty="0"/>
              <a:t>,</a:t>
            </a:r>
            <a:r>
              <a:rPr kumimoji="1" lang="ko-KR" altLang="en-US" dirty="0"/>
              <a:t> 눈 감은 사진 처리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r>
              <a:rPr kumimoji="1" lang="ko-KR" altLang="en-US" dirty="0"/>
              <a:t>계획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/>
              <a:t>	</a:t>
            </a:r>
            <a:r>
              <a:rPr kumimoji="1" lang="en-US" altLang="ko-KR" dirty="0" err="1"/>
              <a:t>pytorch</a:t>
            </a:r>
            <a:r>
              <a:rPr kumimoji="1" lang="en-US" altLang="ko-KR" dirty="0"/>
              <a:t> </a:t>
            </a:r>
            <a:r>
              <a:rPr kumimoji="1" lang="ko-KR" altLang="en-US" dirty="0"/>
              <a:t>강좌 자습 </a:t>
            </a:r>
            <a:r>
              <a:rPr kumimoji="1" lang="en-US" altLang="ko-KR" dirty="0"/>
              <a:t>(</a:t>
            </a:r>
            <a:r>
              <a:rPr kumimoji="1" lang="ko-KR" altLang="en-US" dirty="0"/>
              <a:t> </a:t>
            </a:r>
            <a:r>
              <a:rPr kumimoji="1" lang="en-US" altLang="ko-KR" dirty="0"/>
              <a:t>matplotlib, </a:t>
            </a:r>
            <a:r>
              <a:rPr kumimoji="1" lang="en-US" altLang="ko-KR" dirty="0" err="1"/>
              <a:t>numpy</a:t>
            </a:r>
            <a:r>
              <a:rPr kumimoji="1" lang="en-US" altLang="ko-KR" dirty="0"/>
              <a:t> </a:t>
            </a:r>
            <a:r>
              <a:rPr kumimoji="1" lang="ko-KR" altLang="en-US" dirty="0"/>
              <a:t>포함</a:t>
            </a:r>
            <a:r>
              <a:rPr kumimoji="1" lang="en-US" altLang="ko-KR" dirty="0"/>
              <a:t>)</a:t>
            </a:r>
          </a:p>
          <a:p>
            <a:pPr marL="0" indent="0">
              <a:buNone/>
            </a:pPr>
            <a:r>
              <a:rPr kumimoji="1" lang="en-US" altLang="ko-KR" dirty="0"/>
              <a:t>	MNIST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pytorch</a:t>
            </a:r>
            <a:r>
              <a:rPr kumimoji="1" lang="en-US" altLang="ko-KR" dirty="0"/>
              <a:t> </a:t>
            </a:r>
            <a:r>
              <a:rPr kumimoji="1" lang="ko-KR" altLang="en-US" dirty="0"/>
              <a:t>구축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/>
              <a:t>	</a:t>
            </a:r>
            <a:r>
              <a:rPr kumimoji="1" lang="ko-KR" altLang="en-US" dirty="0"/>
              <a:t>카드번호 인식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/>
              <a:t>	</a:t>
            </a:r>
            <a:r>
              <a:rPr kumimoji="1" lang="ko-KR" altLang="en-US" dirty="0"/>
              <a:t>이미지 </a:t>
            </a:r>
            <a:r>
              <a:rPr kumimoji="1" lang="ko-KR" altLang="en-US" dirty="0" err="1"/>
              <a:t>인페인팅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ko-KR" altLang="en-US" dirty="0" err="1"/>
              <a:t>최종계획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/>
              <a:t>	GAN</a:t>
            </a:r>
            <a:r>
              <a:rPr kumimoji="1" lang="ko-KR" altLang="en-US" dirty="0"/>
              <a:t> 구축 </a:t>
            </a:r>
            <a:r>
              <a:rPr kumimoji="1" lang="en-US" altLang="ko-KR" dirty="0"/>
              <a:t>(</a:t>
            </a:r>
            <a:r>
              <a:rPr kumimoji="1" lang="ko-KR" altLang="en-US" dirty="0"/>
              <a:t> 눈 감은 사진 처리</a:t>
            </a:r>
            <a:r>
              <a:rPr kumimoji="1" lang="en-US" altLang="ko-KR" dirty="0"/>
              <a:t>)</a:t>
            </a:r>
          </a:p>
          <a:p>
            <a:pPr marL="0" indent="0">
              <a:buNone/>
            </a:pPr>
            <a:r>
              <a:rPr kumimoji="1" lang="ko-KR" altLang="en-US" dirty="0"/>
              <a:t>기간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/>
              <a:t>	</a:t>
            </a:r>
            <a:r>
              <a:rPr kumimoji="1" lang="ko-KR" altLang="en-US" dirty="0" err="1"/>
              <a:t>진도봐서</a:t>
            </a:r>
            <a:r>
              <a:rPr kumimoji="1" lang="ko-KR" altLang="en-US" dirty="0"/>
              <a:t> 판단</a:t>
            </a:r>
            <a:r>
              <a:rPr kumimoji="1" lang="en-US" altLang="ko-KR" dirty="0"/>
              <a:t>…</a:t>
            </a:r>
          </a:p>
          <a:p>
            <a:pPr marL="0" indent="0">
              <a:buNone/>
            </a:pP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938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88</Words>
  <Application>Microsoft Macintosh PowerPoint</Application>
  <PresentationFormat>宽屏</PresentationFormat>
  <Paragraphs>21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Deep Learning Study Group Project Plan</vt:lpstr>
      <vt:lpstr>Purpose</vt:lpstr>
      <vt:lpstr>토론 내용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Study Group Project Plan</dc:title>
  <dc:creator>崔 Alfred</dc:creator>
  <cp:lastModifiedBy>崔 Alfred</cp:lastModifiedBy>
  <cp:revision>6</cp:revision>
  <dcterms:created xsi:type="dcterms:W3CDTF">2019-05-11T01:09:02Z</dcterms:created>
  <dcterms:modified xsi:type="dcterms:W3CDTF">2019-05-12T09:16:00Z</dcterms:modified>
</cp:coreProperties>
</file>