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9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2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6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4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3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9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8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FD6C-CE27-401D-83B0-FA4A2E09107E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01201-FCA0-48DC-96BC-17BB86396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3 </a:t>
            </a:r>
            <a:r>
              <a:rPr lang="ko-KR" altLang="en-US" dirty="0" smtClean="0"/>
              <a:t>신경망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345" y="4913745"/>
            <a:ext cx="243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Week4  -  songxue77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46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MNIST </a:t>
            </a:r>
            <a:r>
              <a:rPr lang="ko-KR" altLang="en-US" dirty="0" smtClean="0"/>
              <a:t>데이터셋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1971471"/>
            <a:ext cx="1001217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1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MNIST </a:t>
            </a:r>
            <a:r>
              <a:rPr lang="ko-KR" altLang="en-US" dirty="0" smtClean="0"/>
              <a:t>데이터셋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1461147"/>
            <a:ext cx="9907383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3.6.2 </a:t>
            </a:r>
            <a:r>
              <a:rPr lang="ko-KR" altLang="en-US" dirty="0" smtClean="0"/>
              <a:t>신경망의 추론 처리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1" y="1585655"/>
            <a:ext cx="779253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0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1652339"/>
            <a:ext cx="709711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출력층 설계하기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신경망은 분류와 회귀에 이용할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데이터가 어느 클래스에 속하는가</a:t>
            </a:r>
            <a:endParaRPr lang="en-US" altLang="ko-KR" dirty="0" smtClean="0"/>
          </a:p>
          <a:p>
            <a:r>
              <a:rPr lang="ko-KR" altLang="en-US" dirty="0" smtClean="0"/>
              <a:t>회귀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데이터에서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연속적인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수치를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3.5.1 </a:t>
            </a:r>
            <a:r>
              <a:rPr lang="ko-KR" altLang="en-US" dirty="0" smtClean="0"/>
              <a:t>항등함수와 소프트맥스 함수</a:t>
            </a:r>
            <a:endParaRPr lang="ko-KR" altLang="en-US" dirty="0"/>
          </a:p>
        </p:txBody>
      </p:sp>
      <p:pic>
        <p:nvPicPr>
          <p:cNvPr id="4" name="그림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441"/>
            <a:ext cx="3410527" cy="4568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7928" y="3703777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항등함수</a:t>
            </a:r>
            <a:r>
              <a:rPr lang="en-US" altLang="ko-KR" dirty="0" smtClean="0"/>
              <a:t>(identity function)</a:t>
            </a:r>
            <a:r>
              <a:rPr lang="ko-KR" altLang="en-US" dirty="0" smtClean="0"/>
              <a:t>은 입력을 그대로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3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3.5.1 </a:t>
            </a:r>
            <a:r>
              <a:rPr lang="ko-KR" altLang="en-US" dirty="0"/>
              <a:t>항등함수와 소프트맥스 함수</a:t>
            </a:r>
            <a:endParaRPr lang="ko-KR" altLang="en-US" dirty="0"/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167"/>
            <a:ext cx="3520554" cy="4722695"/>
          </a:xfrm>
          <a:prstGeom prst="rect">
            <a:avLst/>
          </a:prstGeom>
        </p:spPr>
      </p:pic>
      <p:pic>
        <p:nvPicPr>
          <p:cNvPr id="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60" y="2460023"/>
            <a:ext cx="3187890" cy="171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8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</a:t>
            </a:r>
            <a:r>
              <a:rPr lang="ko-KR" altLang="en-US" dirty="0" smtClean="0"/>
              <a:t>소프트맥스 함수 구현 시 주의점</a:t>
            </a:r>
            <a:endParaRPr lang="ko-KR" altLang="en-US" dirty="0"/>
          </a:p>
        </p:txBody>
      </p:sp>
      <p:pic>
        <p:nvPicPr>
          <p:cNvPr id="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71" y="1827166"/>
            <a:ext cx="6413517" cy="46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1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3.5.3 </a:t>
            </a:r>
            <a:r>
              <a:rPr lang="ko-KR" altLang="en-US" dirty="0" smtClean="0"/>
              <a:t>소프트맥스 함수의 특징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소프트맥스 함수의 출력은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사이의 실수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소프트맥스 함수를 적용해도 각 원소의 대소 관계는 변하지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신경망을 이용한 분류에서는 일반적으로 가장 큰 출력을 내는 뉴런에 해당하는 클래스로만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49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3.5.4 </a:t>
            </a:r>
            <a:r>
              <a:rPr lang="ko-KR" altLang="en-US" dirty="0" smtClean="0"/>
              <a:t>출력층의 뉴런 수 정하기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풀려는 문제에 맞게 적절히 정해야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분류하고 싶은 클래스 수로 설정하는 것이 일반적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입력이미지를 숫자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중 하나로 분류하는 문제는 출력층의 뉴런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91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</a:t>
            </a:r>
            <a:r>
              <a:rPr lang="ko-KR" altLang="en-US" dirty="0" smtClean="0"/>
              <a:t>손글씨 숫자 인식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 절에서 이미 학습된 매개변수를 사용하여 학습과정은 생략</a:t>
            </a:r>
            <a:r>
              <a:rPr lang="ko-KR" altLang="en-US" dirty="0" smtClean="0"/>
              <a:t>하고 추론 과정만 구현</a:t>
            </a:r>
            <a:endParaRPr lang="en-US" altLang="ko-KR" dirty="0" smtClean="0"/>
          </a:p>
          <a:p>
            <a:r>
              <a:rPr lang="ko-KR" altLang="en-US" dirty="0" smtClean="0"/>
              <a:t>이 추론과정을 신경망의 순전파</a:t>
            </a:r>
            <a:r>
              <a:rPr lang="en-US" altLang="ko-KR" dirty="0" smtClean="0"/>
              <a:t>(forward propagation)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409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MNIST </a:t>
            </a:r>
            <a:r>
              <a:rPr lang="ko-KR" altLang="en-US" dirty="0" smtClean="0"/>
              <a:t>데이터셋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데이터셋은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까지의 숫자이미지로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09" y="3038855"/>
            <a:ext cx="7709470" cy="16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173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Chapter 3 신경망(2)</vt:lpstr>
      <vt:lpstr>3.5 출력층 설계하기</vt:lpstr>
      <vt:lpstr>3.5.1 항등함수와 소프트맥스 함수</vt:lpstr>
      <vt:lpstr>3.5.1 항등함수와 소프트맥스 함수</vt:lpstr>
      <vt:lpstr>3.5.2 소프트맥스 함수 구현 시 주의점</vt:lpstr>
      <vt:lpstr>3.5.3 소프트맥스 함수의 특징</vt:lpstr>
      <vt:lpstr>3.5.4 출력층의 뉴런 수 정하기</vt:lpstr>
      <vt:lpstr>3.6 손글씨 숫자 인식</vt:lpstr>
      <vt:lpstr>3.6.1 MNIST 데이터셋</vt:lpstr>
      <vt:lpstr>3.6.1 MNIST 데이터셋</vt:lpstr>
      <vt:lpstr>3.6.1 MNIST 데이터셋(보여주기)</vt:lpstr>
      <vt:lpstr>3.6.2 신경망의 추론 처리</vt:lpstr>
      <vt:lpstr>3.6.3 배치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신경망</dc:title>
  <dc:creator>S onG</dc:creator>
  <cp:lastModifiedBy>S onG</cp:lastModifiedBy>
  <cp:revision>16</cp:revision>
  <dcterms:created xsi:type="dcterms:W3CDTF">2018-12-09T07:22:50Z</dcterms:created>
  <dcterms:modified xsi:type="dcterms:W3CDTF">2018-12-17T13:17:08Z</dcterms:modified>
</cp:coreProperties>
</file>