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81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84" r:id="rId27"/>
    <p:sldId id="285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1F49-F036-4147-880D-FAFC89C7C59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2AAF8-9229-484A-A92F-8C38FF98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6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2AAF8-9229-484A-A92F-8C38FF98A9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2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7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1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1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3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4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4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9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23CB-0130-474F-9685-788CE3395CC6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D08F-8018-49AF-90FB-E4312650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6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Chap.05 </a:t>
            </a:r>
            <a:r>
              <a:rPr lang="ko-KR" altLang="en-US" dirty="0" err="1" smtClean="0"/>
              <a:t>오차역전파법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&lt;Deep Learning from scratch&gt;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86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단순한 계층 구현하기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4915" y="3200399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Pass~ </a:t>
            </a:r>
            <a:r>
              <a:rPr lang="ko-KR" altLang="en-US" dirty="0" err="1" smtClean="0"/>
              <a:t>아이무</a:t>
            </a:r>
            <a:r>
              <a:rPr lang="ko-KR" altLang="en-US" dirty="0" smtClean="0"/>
              <a:t> </a:t>
            </a:r>
            <a:r>
              <a:rPr lang="zh-CN" altLang="en-US" dirty="0" smtClean="0"/>
              <a:t>看代码</a:t>
            </a:r>
            <a:r>
              <a:rPr lang="en-US" altLang="zh-CN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87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 </a:t>
            </a:r>
            <a:r>
              <a:rPr lang="ko-KR" altLang="en-US" dirty="0" smtClean="0"/>
              <a:t>활성화 함수 계층 구현하기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4" y="1285464"/>
            <a:ext cx="8743057" cy="55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 </a:t>
            </a:r>
            <a:r>
              <a:rPr lang="ko-KR" altLang="en-US" dirty="0" smtClean="0"/>
              <a:t>활성화 함수 계층 구현하기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10" y="1343510"/>
            <a:ext cx="7839080" cy="55144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65" y="1343510"/>
            <a:ext cx="5801535" cy="1457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15" y="2923720"/>
            <a:ext cx="3915321" cy="1590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0" y="3719168"/>
            <a:ext cx="303889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5.6 Affine/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계층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신경망의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때 수행하는 행렬의 내적은 기하학에서는 </a:t>
            </a:r>
            <a:r>
              <a:rPr lang="ko-KR" altLang="en-US" dirty="0" err="1" smtClean="0"/>
              <a:t>어파인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(affine transformation)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책에서는 </a:t>
            </a:r>
            <a:r>
              <a:rPr lang="ko-KR" altLang="en-US" dirty="0" err="1" smtClean="0"/>
              <a:t>어파인</a:t>
            </a:r>
            <a:r>
              <a:rPr lang="ko-KR" altLang="en-US" dirty="0" smtClean="0"/>
              <a:t> 변환을 수행하는 처리를 </a:t>
            </a:r>
            <a:r>
              <a:rPr lang="en-US" altLang="ko-KR" dirty="0" smtClean="0"/>
              <a:t>‘Affine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이름으로 구현합니다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8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5.6 Affine/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계층 구현하기</a:t>
            </a:r>
            <a:endParaRPr lang="ko-KR" altLang="en-US" dirty="0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5" y="2268747"/>
            <a:ext cx="10212133" cy="3286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1891" y="527841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W*X+B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58509" y="527841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W*X+B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95127" y="527841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W*X+B</a:t>
            </a:r>
            <a:endParaRPr lang="ko-KR" altLang="en-US" sz="12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5.6.1 </a:t>
            </a:r>
            <a:r>
              <a:rPr lang="en-US" altLang="ko-KR" dirty="0" smtClean="0"/>
              <a:t>Affine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Affine/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 구현하기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99" y="2449290"/>
            <a:ext cx="9516381" cy="3985493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5.6.1 </a:t>
            </a:r>
            <a:r>
              <a:rPr lang="en-US" altLang="ko-KR" dirty="0" smtClean="0"/>
              <a:t>Affine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Affine/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 구현하기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35" y="2042662"/>
            <a:ext cx="8502209" cy="4673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260" y="5133412"/>
            <a:ext cx="2686425" cy="1629002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5.6.1 </a:t>
            </a:r>
            <a:r>
              <a:rPr lang="en-US" altLang="ko-KR" dirty="0" smtClean="0"/>
              <a:t>Affine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1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휴식타임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46" y="1304164"/>
            <a:ext cx="7791895" cy="55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Affine/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5.6.2 </a:t>
            </a:r>
            <a:r>
              <a:rPr lang="ko-KR" altLang="en-US" dirty="0" smtClean="0"/>
              <a:t>배치용 </a:t>
            </a:r>
            <a:r>
              <a:rPr lang="en-US" altLang="ko-KR" dirty="0" smtClean="0"/>
              <a:t>Affine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(X</a:t>
            </a:r>
            <a:r>
              <a:rPr lang="ko-KR" altLang="en-US" dirty="0" smtClean="0"/>
              <a:t>에 데이터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묶어 </a:t>
            </a:r>
            <a:r>
              <a:rPr lang="ko-KR" altLang="en-US" dirty="0" err="1" smtClean="0"/>
              <a:t>순전파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91" y="2360555"/>
            <a:ext cx="7368154" cy="43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Affine/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편향을 더할 때도 주의해야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순전파</a:t>
            </a:r>
            <a:r>
              <a:rPr lang="ko-KR" altLang="en-US" dirty="0" smtClean="0"/>
              <a:t> 때의 편향 덧셈은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</a:t>
            </a:r>
            <a:r>
              <a:rPr lang="ko-KR" altLang="en-US" dirty="0" smtClean="0"/>
              <a:t>에 대한 편향이 각 데이터에 더해집니다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그래서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때는 각 데이터의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값이 편향의 원소에 모여야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1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0883"/>
            <a:ext cx="10515600" cy="53660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5.1 </a:t>
            </a:r>
            <a:r>
              <a:rPr lang="ko-KR" altLang="en-US" dirty="0" smtClean="0"/>
              <a:t>계산 그래프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5.2 </a:t>
            </a:r>
            <a:r>
              <a:rPr lang="ko-KR" altLang="en-US" dirty="0" smtClean="0"/>
              <a:t>연쇄법칙 </a:t>
            </a:r>
            <a:r>
              <a:rPr lang="en-US" altLang="ko-KR" dirty="0" smtClean="0"/>
              <a:t>(chain rule)</a:t>
            </a:r>
          </a:p>
          <a:p>
            <a:pPr marL="0" indent="0">
              <a:buNone/>
            </a:pPr>
            <a:r>
              <a:rPr lang="en-US" altLang="ko-KR" dirty="0" smtClean="0"/>
              <a:t>5.3 </a:t>
            </a:r>
            <a:r>
              <a:rPr lang="ko-KR" altLang="en-US" dirty="0" err="1" smtClean="0"/>
              <a:t>역전파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5.4 </a:t>
            </a:r>
            <a:r>
              <a:rPr lang="ko-KR" altLang="en-US" dirty="0" smtClean="0"/>
              <a:t>단순한 계층 구현하기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5.5 </a:t>
            </a:r>
            <a:r>
              <a:rPr lang="ko-KR" altLang="en-US" dirty="0" smtClean="0"/>
              <a:t>활성화 함수 계층 구현하기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5.6 Affine/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계층 구현하기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5.7 </a:t>
            </a:r>
            <a:r>
              <a:rPr lang="ko-KR" altLang="en-US" dirty="0" err="1" smtClean="0"/>
              <a:t>오차역전파법</a:t>
            </a:r>
            <a:r>
              <a:rPr lang="ko-KR" altLang="en-US" dirty="0" smtClean="0"/>
              <a:t> 구현하기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5.8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3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Affine/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5.6.3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5" y="2268747"/>
            <a:ext cx="10212133" cy="3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Affine/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5.6.3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23" y="2243325"/>
            <a:ext cx="7129686" cy="4604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8676" y="3459189"/>
            <a:ext cx="25314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역전파의</a:t>
            </a:r>
            <a:r>
              <a:rPr lang="ko-KR" altLang="en-US" dirty="0" smtClean="0"/>
              <a:t> 결과</a:t>
            </a:r>
            <a:r>
              <a:rPr lang="en-US" altLang="ko-KR" dirty="0" smtClean="0"/>
              <a:t>? </a:t>
            </a:r>
            <a:r>
              <a:rPr lang="ko-KR" altLang="en-US" dirty="0" smtClean="0"/>
              <a:t>말끔함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사실 이런 말끔함은 우</a:t>
            </a:r>
            <a:endParaRPr lang="en-US" altLang="ko-KR" dirty="0" smtClean="0"/>
          </a:p>
          <a:p>
            <a:r>
              <a:rPr lang="ko-KR" altLang="en-US" dirty="0" smtClean="0"/>
              <a:t>연이 아니라 교차 </a:t>
            </a:r>
            <a:r>
              <a:rPr lang="ko-KR" altLang="en-US" dirty="0" err="1" smtClean="0"/>
              <a:t>엔트</a:t>
            </a:r>
            <a:endParaRPr lang="en-US" altLang="ko-KR" dirty="0" smtClean="0"/>
          </a:p>
          <a:p>
            <a:r>
              <a:rPr lang="ko-KR" altLang="en-US" dirty="0" err="1" smtClean="0"/>
              <a:t>로피</a:t>
            </a:r>
            <a:r>
              <a:rPr lang="ko-KR" altLang="en-US" dirty="0" smtClean="0"/>
              <a:t> 오차라는 함수가 </a:t>
            </a:r>
            <a:endParaRPr lang="en-US" altLang="ko-KR" dirty="0" smtClean="0"/>
          </a:p>
          <a:p>
            <a:r>
              <a:rPr lang="ko-KR" altLang="en-US" dirty="0" smtClean="0"/>
              <a:t>그렇게 설계되었기 때</a:t>
            </a:r>
            <a:endParaRPr lang="en-US" altLang="ko-KR" dirty="0" smtClean="0"/>
          </a:p>
          <a:p>
            <a:r>
              <a:rPr lang="ko-KR" altLang="en-US" dirty="0" smtClean="0"/>
              <a:t>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Affine/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5.6.3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-with-Loss</a:t>
            </a:r>
            <a:r>
              <a:rPr lang="ko-KR" altLang="en-US" dirty="0" smtClean="0"/>
              <a:t>계층 구현코드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39" y="2329132"/>
            <a:ext cx="5527592" cy="44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5.7 </a:t>
            </a:r>
            <a:r>
              <a:rPr lang="ko-KR" altLang="en-US" dirty="0" err="1" smtClean="0"/>
              <a:t>오차연전파법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5.7.1 </a:t>
            </a:r>
            <a:r>
              <a:rPr lang="ko-KR" altLang="en-US" dirty="0" smtClean="0"/>
              <a:t>신경망 학습의 전체 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미니배치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신경망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mnist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기울기 산출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매개변수 갱신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7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</a:t>
            </a:r>
            <a:r>
              <a:rPr lang="ko-KR" altLang="en-US" dirty="0"/>
              <a:t>오차연전파법 구현하기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27" y="1498599"/>
            <a:ext cx="4777509" cy="47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</a:t>
            </a:r>
            <a:r>
              <a:rPr lang="ko-KR" altLang="en-US" dirty="0"/>
              <a:t>오차연전파법 구현하기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5.7.2 </a:t>
            </a:r>
            <a:r>
              <a:rPr lang="ko-KR" altLang="en-US" dirty="0" smtClean="0"/>
              <a:t>오차역전파법을 적용한 신경망 구현하기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params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신경망의 가중치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편향을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Layers – Affine</a:t>
            </a:r>
            <a:r>
              <a:rPr lang="ko-KR" altLang="en-US" dirty="0" smtClean="0"/>
              <a:t>계층과 활성화함수계층을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lastlayer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SoftmaxWithLoss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</a:t>
            </a:r>
            <a:r>
              <a:rPr lang="ko-KR" altLang="en-US" dirty="0"/>
              <a:t>오차연전파법 구현하기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5.7.3 </a:t>
            </a:r>
            <a:r>
              <a:rPr lang="ko-KR" altLang="en-US" dirty="0" smtClean="0"/>
              <a:t>오차역전파법으로 구한 기울기 검증하기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기울기를 구하는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수치 미분을 써서 구하는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해석적으로 수식을 풀어 구하는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오차역전파법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 smtClean="0"/>
              <a:t>수치미분은 느리지만 </a:t>
            </a:r>
            <a:r>
              <a:rPr lang="ko-KR" altLang="en-US" dirty="0" smtClean="0">
                <a:solidFill>
                  <a:srgbClr val="FF0000"/>
                </a:solidFill>
              </a:rPr>
              <a:t>오차역전파법을 정확히 구현했는지 확인</a:t>
            </a:r>
            <a:r>
              <a:rPr lang="ko-KR" altLang="en-US" dirty="0" smtClean="0"/>
              <a:t>하기 위해 필요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수치 미분의 이점은 구현하기 쉽다는 것이고 오차역전파법은 구현하기 복잡해서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종종 실수를 하기 때문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두 방식으로 구한 기울기가 일치함을 확인하는 작업을 </a:t>
            </a:r>
            <a:r>
              <a:rPr lang="ko-KR" altLang="en-US" dirty="0" smtClean="0">
                <a:solidFill>
                  <a:srgbClr val="FF0000"/>
                </a:solidFill>
              </a:rPr>
              <a:t>기울기 확인</a:t>
            </a:r>
            <a:r>
              <a:rPr lang="ko-KR" altLang="en-US" dirty="0" smtClean="0"/>
              <a:t>이라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</a:t>
            </a:r>
            <a:r>
              <a:rPr lang="ko-KR" altLang="en-US" dirty="0"/>
              <a:t>오차연전파법 구현하기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5.7.3 </a:t>
            </a:r>
            <a:r>
              <a:rPr lang="ko-KR" altLang="en-US" dirty="0"/>
              <a:t>오차역전파법으로 구한 기울기 검증하기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4" y="2348345"/>
            <a:ext cx="3678381" cy="36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5.8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계산 그래프</a:t>
            </a:r>
            <a:endParaRPr lang="en-US" altLang="ko-KR" dirty="0" smtClean="0"/>
          </a:p>
          <a:p>
            <a:r>
              <a:rPr lang="ko-KR" altLang="en-US" dirty="0" smtClean="0"/>
              <a:t>연쇄법칙</a:t>
            </a:r>
            <a:endParaRPr lang="en-US" altLang="ko-KR" dirty="0" smtClean="0"/>
          </a:p>
          <a:p>
            <a:r>
              <a:rPr lang="ko-KR" altLang="en-US" dirty="0" smtClean="0"/>
              <a:t>순전파와 역전파</a:t>
            </a:r>
            <a:endParaRPr lang="en-US" altLang="ko-KR" dirty="0" smtClean="0"/>
          </a:p>
          <a:p>
            <a:r>
              <a:rPr lang="en-US" altLang="ko-KR" dirty="0" smtClean="0"/>
              <a:t>Affine</a:t>
            </a:r>
            <a:r>
              <a:rPr lang="ko-KR" altLang="en-US" dirty="0" smtClean="0"/>
              <a:t>계층과 활성화함수의 구현</a:t>
            </a:r>
            <a:endParaRPr lang="en-US" altLang="ko-KR" dirty="0" smtClean="0"/>
          </a:p>
          <a:p>
            <a:r>
              <a:rPr lang="ko-KR" altLang="en-US" dirty="0" smtClean="0"/>
              <a:t>신경망 전체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3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계산 그래프 </a:t>
            </a:r>
            <a:r>
              <a:rPr lang="en-US" altLang="ko-KR" dirty="0" smtClean="0"/>
              <a:t>(computational graph)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4" y="1386550"/>
            <a:ext cx="10793331" cy="4706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0685" y="6297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순전파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4382" y="1733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노드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4054416" y="2146374"/>
            <a:ext cx="86264" cy="31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0685" y="2280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노드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5990719" y="2693394"/>
            <a:ext cx="86264" cy="31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5500" y="23427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</a:t>
            </a:r>
            <a:r>
              <a:rPr lang="ko-KR" altLang="en-US" dirty="0" smtClean="0"/>
              <a:t>지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6925534" y="2755290"/>
            <a:ext cx="86264" cy="31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계산 그래프 </a:t>
            </a:r>
            <a:r>
              <a:rPr lang="en-US" altLang="ko-KR" dirty="0" smtClean="0"/>
              <a:t>(computational graph)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" y="1428317"/>
            <a:ext cx="10755226" cy="3639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4802" y="52189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역</a:t>
            </a:r>
            <a:r>
              <a:rPr lang="ko-KR" altLang="en-US" dirty="0" err="1" smtClean="0"/>
              <a:t>전파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381" y="6228268"/>
            <a:ext cx="107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계산 그래프를 사용하는 가장 큰 이유는 </a:t>
            </a:r>
            <a:r>
              <a:rPr lang="ko-KR" altLang="en-US" dirty="0" err="1" smtClean="0"/>
              <a:t>역전파를</a:t>
            </a:r>
            <a:r>
              <a:rPr lang="ko-KR" altLang="en-US" dirty="0" smtClean="0"/>
              <a:t> 통해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미분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을 효율적으로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연쇄법칙 </a:t>
            </a:r>
            <a:r>
              <a:rPr lang="en-US" altLang="ko-KR" dirty="0" smtClean="0"/>
              <a:t>(chain rule)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2114366"/>
            <a:ext cx="10774279" cy="2629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953555" y="4321834"/>
            <a:ext cx="1130060" cy="465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연쇄법칙 </a:t>
            </a:r>
            <a:r>
              <a:rPr lang="en-US" altLang="ko-KR" dirty="0" smtClean="0"/>
              <a:t>(chain rule)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20" y="5107992"/>
            <a:ext cx="8655704" cy="1403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" y="1607657"/>
            <a:ext cx="332468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연쇄법칙 </a:t>
            </a:r>
            <a:r>
              <a:rPr lang="en-US" altLang="ko-KR" dirty="0" smtClean="0"/>
              <a:t>(chain rule)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1418134"/>
            <a:ext cx="10774279" cy="53156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832785" y="6268000"/>
            <a:ext cx="1130060" cy="465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61" y="1282900"/>
            <a:ext cx="7442295" cy="5575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89517" y="1282900"/>
            <a:ext cx="1552755" cy="407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1" y="1362470"/>
            <a:ext cx="7496751" cy="54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422</Words>
  <Application>Microsoft Office PowerPoint</Application>
  <PresentationFormat>Widescreen</PresentationFormat>
  <Paragraphs>94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宋体</vt:lpstr>
      <vt:lpstr>맑은 고딕</vt:lpstr>
      <vt:lpstr>Arial</vt:lpstr>
      <vt:lpstr>Office 테마</vt:lpstr>
      <vt:lpstr>Chap.05 오차역전파법</vt:lpstr>
      <vt:lpstr>PowerPoint Presentation</vt:lpstr>
      <vt:lpstr>5.1 계산 그래프 (computational graph)</vt:lpstr>
      <vt:lpstr>5.1 계산 그래프 (computational graph)</vt:lpstr>
      <vt:lpstr>5.2 연쇄법칙 (chain rule)</vt:lpstr>
      <vt:lpstr>5.2 연쇄법칙 (chain rule)</vt:lpstr>
      <vt:lpstr>5.2 연쇄법칙 (chain rule)</vt:lpstr>
      <vt:lpstr>5.3 역전파</vt:lpstr>
      <vt:lpstr>5.3 역전파</vt:lpstr>
      <vt:lpstr>5.4 단순한 계층 구현하기</vt:lpstr>
      <vt:lpstr>5.5 활성화 함수 계층 구현하기 </vt:lpstr>
      <vt:lpstr>5.5 활성화 함수 계층 구현하기 </vt:lpstr>
      <vt:lpstr>5.6 Affine/Softmax 계층 구현하기</vt:lpstr>
      <vt:lpstr>5.6 Affine/Softmax 계층 구현하기</vt:lpstr>
      <vt:lpstr>5.6 Affine/Softmax 계층 구현하기</vt:lpstr>
      <vt:lpstr>5.6 Affine/Softmax 계층 구현하기</vt:lpstr>
      <vt:lpstr>휴식타임?</vt:lpstr>
      <vt:lpstr>5.6 Affine/Softmax 계층 구현하기</vt:lpstr>
      <vt:lpstr>5.6 Affine/Softmax 계층 구현하기</vt:lpstr>
      <vt:lpstr>5.6 Affine/Softmax 계층 구현하기</vt:lpstr>
      <vt:lpstr>5.6 Affine/Softmax 계층 구현하기</vt:lpstr>
      <vt:lpstr>5.6 Affine/Softmax 계층 구현하기</vt:lpstr>
      <vt:lpstr>5.7 오차연전파법 구현하기</vt:lpstr>
      <vt:lpstr>5.7 오차연전파법 구현하기</vt:lpstr>
      <vt:lpstr>5.7 오차연전파법 구현하기</vt:lpstr>
      <vt:lpstr>5.7 오차연전파법 구현하기</vt:lpstr>
      <vt:lpstr>5.7 오차연전파법 구현하기</vt:lpstr>
      <vt:lpstr>5.8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Chap.05 오차역전파법</dc:title>
  <dc:creator>S onG</dc:creator>
  <cp:lastModifiedBy>S onG</cp:lastModifiedBy>
  <cp:revision>72</cp:revision>
  <dcterms:created xsi:type="dcterms:W3CDTF">2019-02-13T12:45:42Z</dcterms:created>
  <dcterms:modified xsi:type="dcterms:W3CDTF">2019-02-15T16:11:26Z</dcterms:modified>
</cp:coreProperties>
</file>