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>
      <p:cViewPr varScale="1">
        <p:scale>
          <a:sx n="157" d="100"/>
          <a:sy n="15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1873-65B7-AAA1-BDD5-9A78C03D8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ED379-B0E8-A10B-B38D-37A1047B5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C0D3A-FE36-8B5D-A348-FB7036AA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579A-C624-6C4F-8456-85A547CEBA73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96B32-B034-BEC5-4AB0-6ADCB33F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DF254-D994-256F-9625-AA27CFFA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C71A-B71C-C04B-8812-6891A0D9E6F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777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CB2E-EC04-CA65-7D37-8D2DF3BF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47BC7-52AB-A60C-F1E5-6EAA7DE7F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E7A29-000B-BC96-8286-B0E050D7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579A-C624-6C4F-8456-85A547CEBA73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C5B52-5895-B7BC-1B18-070604AA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4B5D0-95F8-84DE-0D1A-55757F6E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C71A-B71C-C04B-8812-6891A0D9E6F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8653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CF7D6-B3DF-7635-8163-DE951F9BF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9D421-A725-265B-8690-43930557C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F9740-AA8D-A834-B326-304836B9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579A-C624-6C4F-8456-85A547CEBA73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90872-5430-B876-F13D-CA718666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CE3A-30C1-8235-8A94-4E199078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C71A-B71C-C04B-8812-6891A0D9E6F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1898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F3D5-512F-2626-2A2E-47D7B717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E9E2-2BFD-EF63-0E96-9AF5B7555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0B90F-D1A7-C7AC-6744-948D65AA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579A-C624-6C4F-8456-85A547CEBA73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441B-0618-7276-78D6-B1D3D003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CC11A-DBA5-6221-09DF-64022058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C71A-B71C-C04B-8812-6891A0D9E6F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7752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A6DC-D330-7578-8F90-1C44FD6D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206B1-1642-521E-56C7-E82481274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59613-5D1B-E24A-9C16-739D7BB8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579A-C624-6C4F-8456-85A547CEBA73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25B81-1ED1-7822-5E11-175A7FB9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ECED-16AC-51A0-CEC6-5921B25A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C71A-B71C-C04B-8812-6891A0D9E6F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156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0864-3578-9470-DB95-9871E8EA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6EABA-FF7D-EE6C-7ACB-82754F823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9430D-DFDF-D3C7-8231-F157ADA46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343B1-5728-06F6-3BDD-03EF0F1B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579A-C624-6C4F-8456-85A547CEBA73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C7C3D-754C-0ACE-9396-6A1805BE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16263-3D4D-4574-969A-4FCF9BDB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C71A-B71C-C04B-8812-6891A0D9E6F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3622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3C07-CF5E-1C21-E172-3CA7EF27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A677D-FE66-1BAA-4786-6C59BD65C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2BA36-37E6-DF17-2904-178BC381B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0F51B-0808-095E-678E-3E82D7C1E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5E9B7-6A74-C80C-A4D2-8EEAA088D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442F5-C3BB-0D61-557E-1400BC72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579A-C624-6C4F-8456-85A547CEBA73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A1D35-2A23-81CA-3EE1-730FCEE4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7E526-B016-5252-97DD-64E07545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C71A-B71C-C04B-8812-6891A0D9E6F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9906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07B0-E7DD-D61F-23B4-CBDB9296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1E554-B8EC-67A8-702D-7C609B82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579A-C624-6C4F-8456-85A547CEBA73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765EE-4E42-58A1-20AA-FF6C4DDA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D73B6-B232-8D53-6BF6-04D2532D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C71A-B71C-C04B-8812-6891A0D9E6F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8202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A91DD-C50E-69BB-0969-88085B0B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579A-C624-6C4F-8456-85A547CEBA73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B5922-B8C9-CFE0-1F52-5D554973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7E194-E491-1DE7-4ED3-E475BB4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C71A-B71C-C04B-8812-6891A0D9E6F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6970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47CC-3B13-3E4A-7969-986767FD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82ABB-43FC-CFE3-F55B-AE20A14C5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80B8B-5F1D-8978-B274-7C1D4F353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D13A1-DF22-AADF-0C74-0393FEEC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579A-C624-6C4F-8456-85A547CEBA73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F4508-2B22-954A-3C85-7622404C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25E70-39C2-E7B9-444B-B133C0BE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C71A-B71C-C04B-8812-6891A0D9E6F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6282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0674-7193-3811-C29B-348B0C8F1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9BDA9-48C2-9C4F-3076-8E74AC099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E725C-C7E2-82ED-60A6-79AE64A06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DE346-19A3-8B23-2AFA-D9B87E71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579A-C624-6C4F-8456-85A547CEBA73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6E0F6-9179-7C9A-29AD-864D86CE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AC5F8-AC46-EED7-1FF9-E5302576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C71A-B71C-C04B-8812-6891A0D9E6F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9209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88132-1420-8B98-C2C7-CE8D6E7A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21731-F2B2-C235-2F01-F0061EDD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FC081-3054-3EA0-CF13-AF1083FF3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D579A-C624-6C4F-8456-85A547CEBA73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1B7D7-BA04-ED3C-2A4E-3E7BA8419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ACD8A-0ECC-38C0-C76C-1934296EE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2C71A-B71C-C04B-8812-6891A0D9E6F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8476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4F25-9A4F-B931-89D7-191BB3FAB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B789D-C424-EAC5-A2E8-C2CADEF07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36619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Akmal Soliev</dc:creator>
  <cp:lastModifiedBy>Akmal Soliev</cp:lastModifiedBy>
  <cp:revision>1</cp:revision>
  <dcterms:created xsi:type="dcterms:W3CDTF">2023-09-06T09:11:32Z</dcterms:created>
  <dcterms:modified xsi:type="dcterms:W3CDTF">2023-09-06T09:13:23Z</dcterms:modified>
</cp:coreProperties>
</file>