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31f867a0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31f867a0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31f867a0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31f867a0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31f867a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31f867a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31f867a0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31f867a0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31f867a0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31f867a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31f867a0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31f867a0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31f867a0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31f867a0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31f867a0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31f867a0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31f867a0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31f867a0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2d1ac53a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2d1ac53a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2d1ac53a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2d1ac53a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e981a26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e981a26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31f867a0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31f867a0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2bae9b5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2bae9b5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2dd5e06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2dd5e06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2dd5e064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2dd5e064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2dd5e064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2dd5e064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document/d/1xdvhroEfY9b__wATc5mqGpLLZ9A4_SgzuufgVwnMZEI/edit?usp=shar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Baseball" TargetMode="External"/><Relationship Id="rId4" Type="http://schemas.openxmlformats.org/officeDocument/2006/relationships/hyperlink" Target="https://en.wikipedia.org/wiki/Chicago" TargetMode="External"/><Relationship Id="rId5" Type="http://schemas.openxmlformats.org/officeDocument/2006/relationships/hyperlink" Target="https://en.wikipedia.org/wiki/National_League_(baseball)" TargetMode="External"/><Relationship Id="rId6" Type="http://schemas.openxmlformats.org/officeDocument/2006/relationships/hyperlink" Target="https://en.wikipedia.org/wiki/National_League_Central" TargetMode="External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742375" y="698850"/>
            <a:ext cx="42555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Chicago Cubs Statistics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634500" y="2571760"/>
            <a:ext cx="42426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David Coleman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100" y="824051"/>
            <a:ext cx="3495400" cy="34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strikeouts per game SO/G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800" y="639600"/>
            <a:ext cx="5650040" cy="45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0" y="639600"/>
            <a:ext cx="25308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Players with at least a 3 average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strikeouts per game SO/G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0" y="639600"/>
            <a:ext cx="37446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Players with at most a 3 average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941700"/>
            <a:ext cx="4495799" cy="21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52275"/>
            <a:ext cx="4174499" cy="20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129725"/>
            <a:ext cx="4571999" cy="18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3900" y="2980250"/>
            <a:ext cx="4174501" cy="18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Best Offensive Batter-Team(</a:t>
            </a:r>
            <a:r>
              <a:rPr b="0" lang="en" sz="2100">
                <a:solidFill>
                  <a:srgbClr val="1E1E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Runs Batted In (RBI)/</a:t>
            </a:r>
            <a:r>
              <a:rPr b="0" lang="en" sz="2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At-bat(AB)</a:t>
            </a: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100"/>
              <a:t>)</a:t>
            </a:r>
            <a:endParaRPr sz="2100"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1175"/>
            <a:ext cx="4419601" cy="16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1051171"/>
            <a:ext cx="4419599" cy="170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58450"/>
            <a:ext cx="4419599" cy="238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9600" y="2910850"/>
            <a:ext cx="4039242" cy="223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0" y="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2380"/>
              <a:buFont typeface="Arial"/>
              <a:buNone/>
            </a:pPr>
            <a:r>
              <a:rPr lang="en" sz="2100"/>
              <a:t>Best Offensive Batter-Global(</a:t>
            </a:r>
            <a:r>
              <a:rPr b="0" lang="en" sz="2100">
                <a:solidFill>
                  <a:srgbClr val="1E1E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Runs Batted In (RBI)/</a:t>
            </a:r>
            <a:r>
              <a:rPr b="0" lang="en" sz="2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At-bat(AB)</a:t>
            </a: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100"/>
              <a:t>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9600"/>
            <a:ext cx="2857499" cy="231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275" y="639599"/>
            <a:ext cx="2694850" cy="23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" y="2950150"/>
            <a:ext cx="3286851" cy="219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8275" y="3018362"/>
            <a:ext cx="3231474" cy="2056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Lose records over the years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850" y="1285225"/>
            <a:ext cx="4454303" cy="37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W/L 2000-2010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275" y="1051175"/>
            <a:ext cx="4664520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 records over the years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875" y="1355975"/>
            <a:ext cx="4762009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2354675"/>
            <a:ext cx="85206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 u="sng">
                <a:solidFill>
                  <a:schemeClr val="hlink"/>
                </a:solidFill>
                <a:hlinkClick r:id="rId3"/>
              </a:rPr>
              <a:t>Queries</a:t>
            </a:r>
            <a:endParaRPr sz="4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250450" y="653994"/>
            <a:ext cx="6244200" cy="12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65500" y="6299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database</a:t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47125" y="213122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collection of information stored on a computer we can access remotely</a:t>
            </a:r>
            <a:endParaRPr/>
          </a:p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stored in </a:t>
            </a:r>
            <a:r>
              <a:rPr lang="en"/>
              <a:t>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row is a new entry of </a:t>
            </a:r>
            <a:r>
              <a:rPr lang="en"/>
              <a:t>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store numbers and words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</a:t>
            </a:r>
            <a:r>
              <a:rPr lang="en"/>
              <a:t> are stored in related 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Ex. name or phone number  stored in a person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to join tables based on unique columns existing in both tables</a:t>
            </a:r>
            <a:endParaRPr/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216500" y="19126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Lahman’s data set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0" y="1274750"/>
            <a:ext cx="5230500" cy="3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database contains statistics for Major League Baseball from 1871 through 2021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Includes data from the two current leagues 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(American and National), the four other "major" leagues (American Association, Union Association, Players League, and Federal League), and the National Association of 1871-1875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Created by Sean Lahman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5230500" y="1274750"/>
            <a:ext cx="3913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❖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Pitching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❖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Hitting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❖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fielding statistics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❖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Player Salaries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❖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Dominant player hand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❖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Schools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❖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Years Played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Chicago Cubs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03300" y="1051175"/>
            <a:ext cx="6090600" cy="18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" sz="2250">
                <a:solidFill>
                  <a:srgbClr val="202122"/>
                </a:solidFill>
                <a:highlight>
                  <a:srgbClr val="FFFFFF"/>
                </a:highlight>
              </a:rPr>
              <a:t>The </a:t>
            </a:r>
            <a:r>
              <a:rPr b="1" lang="en" sz="2250">
                <a:solidFill>
                  <a:srgbClr val="202122"/>
                </a:solidFill>
                <a:highlight>
                  <a:srgbClr val="FFFFFF"/>
                </a:highlight>
              </a:rPr>
              <a:t>Chicago Cubs</a:t>
            </a:r>
            <a:r>
              <a:rPr lang="en" sz="2250">
                <a:solidFill>
                  <a:srgbClr val="202122"/>
                </a:solidFill>
                <a:highlight>
                  <a:srgbClr val="FFFFFF"/>
                </a:highlight>
              </a:rPr>
              <a:t> are an American professional </a:t>
            </a:r>
            <a:r>
              <a:rPr lang="en" sz="22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baseball</a:t>
            </a:r>
            <a:r>
              <a:rPr lang="en" sz="2250">
                <a:solidFill>
                  <a:srgbClr val="202122"/>
                </a:solidFill>
                <a:highlight>
                  <a:srgbClr val="FFFFFF"/>
                </a:highlight>
              </a:rPr>
              <a:t> team based in </a:t>
            </a:r>
            <a:r>
              <a:rPr lang="en" sz="22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Chicago</a:t>
            </a:r>
            <a:r>
              <a:rPr lang="en" sz="22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2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50"/>
              <a:buChar char="●"/>
            </a:pPr>
            <a:r>
              <a:rPr lang="en" sz="2250">
                <a:solidFill>
                  <a:srgbClr val="202122"/>
                </a:solidFill>
                <a:highlight>
                  <a:srgbClr val="FFFFFF"/>
                </a:highlight>
              </a:rPr>
              <a:t>part of the </a:t>
            </a:r>
            <a:r>
              <a:rPr lang="en" sz="22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National League</a:t>
            </a:r>
            <a:r>
              <a:rPr lang="en" sz="2250">
                <a:solidFill>
                  <a:srgbClr val="202122"/>
                </a:solidFill>
                <a:highlight>
                  <a:srgbClr val="FFFFFF"/>
                </a:highlight>
              </a:rPr>
              <a:t> (NL) </a:t>
            </a:r>
            <a:r>
              <a:rPr lang="en" sz="22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Central</a:t>
            </a:r>
            <a:r>
              <a:rPr lang="en" sz="2250">
                <a:solidFill>
                  <a:srgbClr val="202122"/>
                </a:solidFill>
                <a:highlight>
                  <a:srgbClr val="FFFFFF"/>
                </a:highlight>
              </a:rPr>
              <a:t> division</a:t>
            </a:r>
            <a:endParaRPr sz="2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50"/>
              <a:buChar char="●"/>
            </a:pPr>
            <a:r>
              <a:rPr lang="en" sz="2250">
                <a:solidFill>
                  <a:srgbClr val="202122"/>
                </a:solidFill>
                <a:highlight>
                  <a:srgbClr val="FFFFFF"/>
                </a:highlight>
              </a:rPr>
              <a:t>Throughout the club's history, the Cubs have played in a total of 11 World Series.</a:t>
            </a:r>
            <a:endParaRPr sz="22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65400" y="139725"/>
            <a:ext cx="2302325" cy="24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1551750"/>
            <a:ext cx="3811500" cy="1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Earning players of all teams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500" y="990600"/>
            <a:ext cx="4970281" cy="38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0" y="411575"/>
            <a:ext cx="3320100" cy="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Chicago Cubs earnings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100" y="411575"/>
            <a:ext cx="5176200" cy="404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0" y="1407575"/>
            <a:ext cx="30984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Sammy Sosa is the top earner for 4 years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Year 2000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11,000,000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Year 2001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12,500,000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Year 2002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15,000,000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Year 2003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16,000,000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03300" y="411575"/>
            <a:ext cx="3865800" cy="1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Lowest Chicago Cubs earnings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100" y="411575"/>
            <a:ext cx="5318899" cy="4138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303300" y="1627425"/>
            <a:ext cx="3865800" cy="27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Year 2000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Danny Young - 200,000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Year 2001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Courtney Duncan 200,000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Year 2002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Will Ohman 203,500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Year 2003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Hee-Seop Choi 305,000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League rankings(Central)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525" y="639600"/>
            <a:ext cx="5639768" cy="450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