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9" r:id="rId4"/>
    <p:sldId id="263" r:id="rId5"/>
    <p:sldId id="260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5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4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9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1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0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0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9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3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2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9619-3BDF-4A9F-A79A-51B28B4B92B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21063" y="621324"/>
            <a:ext cx="4379584" cy="590843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68998" y="351560"/>
            <a:ext cx="3867879" cy="533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5157" y="447727"/>
            <a:ext cx="2653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예시</a:t>
            </a:r>
            <a:r>
              <a:rPr lang="en-US" altLang="ko-KR" sz="2800" b="1" dirty="0">
                <a:solidFill>
                  <a:prstClr val="black"/>
                </a:solidFill>
              </a:rPr>
              <a:t>1</a:t>
            </a:r>
          </a:p>
        </p:txBody>
      </p:sp>
      <p:pic>
        <p:nvPicPr>
          <p:cNvPr id="5" name="그림 4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" b="33760"/>
          <a:stretch/>
        </p:blipFill>
        <p:spPr>
          <a:xfrm>
            <a:off x="4285652" y="1611923"/>
            <a:ext cx="325040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4354" y="1881554"/>
            <a:ext cx="95191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/>
              <a:t>어플리케이션 화면 구상</a:t>
            </a:r>
            <a:endParaRPr lang="ko-KR" altLang="en-US" sz="6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12324" y="4161692"/>
            <a:ext cx="4232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\</a:t>
            </a:r>
            <a:r>
              <a:rPr lang="en-US" altLang="ko-KR" sz="2800" b="1" dirty="0" err="1" smtClean="0"/>
              <a:t>ord</a:t>
            </a:r>
            <a:r>
              <a:rPr lang="ko-KR" altLang="en-US" sz="2800" b="1" dirty="0" smtClean="0"/>
              <a:t>조 </a:t>
            </a:r>
            <a:r>
              <a:rPr lang="en-US" altLang="ko-KR" sz="2800" b="1" dirty="0" smtClean="0"/>
              <a:t>(4</a:t>
            </a:r>
            <a:r>
              <a:rPr lang="ko-KR" altLang="en-US" sz="2800" b="1" dirty="0" smtClean="0"/>
              <a:t>조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0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3506" y="2758293"/>
            <a:ext cx="10746452" cy="289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단어 게임기능 </a:t>
            </a:r>
            <a:r>
              <a:rPr lang="en-US" altLang="ko-KR" sz="3200" b="1" dirty="0" smtClean="0">
                <a:solidFill>
                  <a:prstClr val="black"/>
                </a:solidFill>
              </a:rPr>
              <a:t>&gt; </a:t>
            </a:r>
            <a:r>
              <a:rPr lang="ko-KR" altLang="en-US" b="1" dirty="0" smtClean="0">
                <a:solidFill>
                  <a:prstClr val="black"/>
                </a:solidFill>
              </a:rPr>
              <a:t>정답을 정해진 </a:t>
            </a:r>
            <a:r>
              <a:rPr lang="ko-KR" altLang="en-US" b="1" dirty="0" err="1" smtClean="0">
                <a:solidFill>
                  <a:prstClr val="black"/>
                </a:solidFill>
              </a:rPr>
              <a:t>시간내에</a:t>
            </a:r>
            <a:r>
              <a:rPr lang="ko-KR" altLang="en-US" b="1" dirty="0" smtClean="0">
                <a:solidFill>
                  <a:prstClr val="black"/>
                </a:solidFill>
              </a:rPr>
              <a:t> 입력 등등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자신이 원하는 단어 추가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  <a:hlinkClick r:id="rId2" action="ppaction://hlinksldjump"/>
              </a:rPr>
              <a:t>모르는 단어 </a:t>
            </a:r>
            <a:r>
              <a:rPr lang="ko-KR" altLang="en-US" sz="3200" b="1" dirty="0" err="1" smtClean="0">
                <a:solidFill>
                  <a:prstClr val="black"/>
                </a:solidFill>
                <a:hlinkClick r:id="rId2" action="ppaction://hlinksldjump"/>
              </a:rPr>
              <a:t>클릭시</a:t>
            </a:r>
            <a:r>
              <a:rPr lang="ko-KR" altLang="en-US" sz="3200" b="1" dirty="0" smtClean="0">
                <a:solidFill>
                  <a:prstClr val="black"/>
                </a:solidFill>
                <a:hlinkClick r:id="rId2" action="ppaction://hlinksldjump"/>
              </a:rPr>
              <a:t> 백과사전과 연결</a:t>
            </a:r>
            <a:endParaRPr lang="en-US" altLang="ko-KR" sz="3200" b="1" dirty="0" smtClean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7877" y="2209893"/>
            <a:ext cx="10100446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3398" y="1484090"/>
            <a:ext cx="2771772" cy="1098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2644" y="1874561"/>
            <a:ext cx="1074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prstClr val="black"/>
                </a:solidFill>
              </a:rPr>
              <a:t>기</a:t>
            </a:r>
            <a:r>
              <a:rPr lang="ko-KR" altLang="en-US" sz="4000" b="1" dirty="0" smtClean="0">
                <a:solidFill>
                  <a:prstClr val="black"/>
                </a:solidFill>
              </a:rPr>
              <a:t>능</a:t>
            </a:r>
            <a:endParaRPr lang="en-US" altLang="ko-KR" sz="4000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402" y="598273"/>
            <a:ext cx="9519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solidFill>
                  <a:prstClr val="black"/>
                </a:solidFill>
              </a:rPr>
              <a:t>주제 </a:t>
            </a:r>
            <a:r>
              <a:rPr lang="en-US" altLang="ko-KR" sz="4800" b="1" dirty="0" smtClean="0">
                <a:solidFill>
                  <a:prstClr val="black"/>
                </a:solidFill>
              </a:rPr>
              <a:t>: </a:t>
            </a:r>
            <a:r>
              <a:rPr lang="ko-KR" altLang="en-US" sz="4800" b="1" dirty="0" smtClean="0">
                <a:solidFill>
                  <a:prstClr val="black"/>
                </a:solidFill>
              </a:rPr>
              <a:t>영어 단어장 어플리케이션</a:t>
            </a:r>
            <a:endParaRPr lang="ko-KR" altLang="en-US" sz="4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3137" y="1448279"/>
            <a:ext cx="107464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배경화면에 </a:t>
            </a:r>
            <a:r>
              <a:rPr lang="ko-KR" altLang="en-US" sz="3200" b="1" dirty="0" err="1" smtClean="0">
                <a:solidFill>
                  <a:prstClr val="black"/>
                </a:solidFill>
              </a:rPr>
              <a:t>위젯추가</a:t>
            </a:r>
            <a:r>
              <a:rPr lang="ko-KR" altLang="en-US" sz="3200" b="1" dirty="0" smtClean="0">
                <a:solidFill>
                  <a:prstClr val="black"/>
                </a:solidFill>
              </a:rPr>
              <a:t> 기능</a:t>
            </a:r>
            <a:endParaRPr lang="en-US" altLang="ko-KR" sz="3200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err="1" smtClean="0">
                <a:solidFill>
                  <a:prstClr val="black"/>
                </a:solidFill>
              </a:rPr>
              <a:t>잠금화면</a:t>
            </a:r>
            <a:r>
              <a:rPr lang="ko-KR" altLang="en-US" sz="3200" b="1" dirty="0" smtClean="0">
                <a:solidFill>
                  <a:prstClr val="black"/>
                </a:solidFill>
              </a:rPr>
              <a:t> 테스트</a:t>
            </a:r>
            <a:endParaRPr lang="en-US" altLang="ko-KR" sz="3200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팝업 기능 </a:t>
            </a:r>
            <a:r>
              <a:rPr lang="en-US" altLang="ko-KR" sz="3200" b="1" dirty="0">
                <a:solidFill>
                  <a:prstClr val="black"/>
                </a:solidFill>
              </a:rPr>
              <a:t>&gt; </a:t>
            </a:r>
            <a:r>
              <a:rPr lang="ko-KR" altLang="en-US" b="1" dirty="0">
                <a:solidFill>
                  <a:prstClr val="black"/>
                </a:solidFill>
              </a:rPr>
              <a:t>하루에 한</a:t>
            </a:r>
            <a:r>
              <a:rPr lang="en-US" altLang="ko-KR" b="1" dirty="0">
                <a:solidFill>
                  <a:prstClr val="black"/>
                </a:solidFill>
              </a:rPr>
              <a:t>, </a:t>
            </a:r>
            <a:r>
              <a:rPr lang="ko-KR" altLang="en-US" b="1" dirty="0">
                <a:solidFill>
                  <a:prstClr val="black"/>
                </a:solidFill>
              </a:rPr>
              <a:t>두 번 원하는 시간 설정 </a:t>
            </a:r>
            <a:r>
              <a:rPr lang="ko-KR" altLang="en-US" b="1" dirty="0" smtClean="0">
                <a:solidFill>
                  <a:prstClr val="black"/>
                </a:solidFill>
              </a:rPr>
              <a:t>가능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단어 테스트</a:t>
            </a:r>
            <a:endParaRPr lang="en-US" altLang="ko-KR" sz="3200" b="1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9939" y="615555"/>
            <a:ext cx="10100446" cy="5697322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5460" y="-110249"/>
            <a:ext cx="2771772" cy="1098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4706" y="280222"/>
            <a:ext cx="1074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prstClr val="black"/>
                </a:solidFill>
              </a:rPr>
              <a:t>기</a:t>
            </a:r>
            <a:r>
              <a:rPr lang="ko-KR" altLang="en-US" sz="4000" b="1" dirty="0">
                <a:solidFill>
                  <a:prstClr val="black"/>
                </a:solidFill>
              </a:rPr>
              <a:t>능</a:t>
            </a:r>
            <a:endParaRPr lang="en-US" altLang="ko-KR" sz="4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211" y="620905"/>
            <a:ext cx="3960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mtClean="0">
                <a:solidFill>
                  <a:prstClr val="black"/>
                </a:solidFill>
              </a:rPr>
              <a:t>화면 예시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4431" y="2327124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2367" y="1582708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8694" y="2021977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1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0475" y="2327124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8411" y="1582708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7673" y="2021977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2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86492" y="2327125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34428" y="1582709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61967" y="2021977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3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26439" t="6389" r="40866" b="2512"/>
          <a:stretch/>
        </p:blipFill>
        <p:spPr>
          <a:xfrm>
            <a:off x="5007976" y="2647423"/>
            <a:ext cx="2313960" cy="362669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7467" t="12800" r="54825" b="13551"/>
          <a:stretch/>
        </p:blipFill>
        <p:spPr>
          <a:xfrm>
            <a:off x="1032367" y="2545197"/>
            <a:ext cx="2545617" cy="37289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4618" t="9862" r="53075" b="3434"/>
          <a:stretch/>
        </p:blipFill>
        <p:spPr>
          <a:xfrm>
            <a:off x="8887179" y="2609505"/>
            <a:ext cx="2384208" cy="36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211" y="620905"/>
            <a:ext cx="3960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prstClr val="black"/>
                </a:solidFill>
              </a:rPr>
              <a:t>화면 예시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4431" y="2327124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2367" y="1582708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5042" y="2065513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4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0475" y="2327124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8411" y="1582708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3170" y="2007424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5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86492" y="2327125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34428" y="1582709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9552" y="2007424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6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4182" t="10690" r="52724" b="3897"/>
          <a:stretch/>
        </p:blipFill>
        <p:spPr>
          <a:xfrm>
            <a:off x="992211" y="2588733"/>
            <a:ext cx="2525050" cy="375345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4332" t="10106" r="53149" b="3808"/>
          <a:stretch/>
        </p:blipFill>
        <p:spPr>
          <a:xfrm>
            <a:off x="8734428" y="2588733"/>
            <a:ext cx="2453498" cy="372568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l="8263" t="15925" r="57092" b="12685"/>
          <a:stretch/>
        </p:blipFill>
        <p:spPr>
          <a:xfrm>
            <a:off x="4858207" y="2530644"/>
            <a:ext cx="2503879" cy="381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71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임채정</dc:creator>
  <cp:lastModifiedBy>임채정</cp:lastModifiedBy>
  <cp:revision>37</cp:revision>
  <dcterms:created xsi:type="dcterms:W3CDTF">2019-10-06T15:18:25Z</dcterms:created>
  <dcterms:modified xsi:type="dcterms:W3CDTF">2019-10-06T16:39:03Z</dcterms:modified>
</cp:coreProperties>
</file>