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5" r:id="rId4"/>
    <p:sldId id="264" r:id="rId5"/>
    <p:sldId id="257" r:id="rId6"/>
    <p:sldId id="259" r:id="rId7"/>
    <p:sldId id="261" r:id="rId8"/>
    <p:sldId id="258" r:id="rId9"/>
    <p:sldId id="260" r:id="rId10"/>
    <p:sldId id="266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DCFE995-A2D2-42E4-B4D4-2F8146C422DE}">
          <p14:sldIdLst>
            <p14:sldId id="256"/>
            <p14:sldId id="262"/>
            <p14:sldId id="265"/>
            <p14:sldId id="264"/>
            <p14:sldId id="257"/>
            <p14:sldId id="259"/>
            <p14:sldId id="261"/>
            <p14:sldId id="258"/>
            <p14:sldId id="260"/>
            <p14:sldId id="266"/>
            <p14:sldId id="267"/>
            <p14:sldId id="269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9E3B15-8949-4A8B-BAA2-2C29EB58418E}" v="100" dt="2019-05-21T20:26:43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 Brown" userId="abb739ff03cd0ad0" providerId="LiveId" clId="{C19E3B15-8949-4A8B-BAA2-2C29EB58418E}"/>
    <pc:docChg chg="undo custSel addSld delSld modSld modMainMaster modSection">
      <pc:chgData name="Pete Brown" userId="abb739ff03cd0ad0" providerId="LiveId" clId="{C19E3B15-8949-4A8B-BAA2-2C29EB58418E}" dt="2019-05-21T20:26:44.029" v="2625" actId="27636"/>
      <pc:docMkLst>
        <pc:docMk/>
      </pc:docMkLst>
      <pc:sldChg chg="addSp delSp modSp">
        <pc:chgData name="Pete Brown" userId="abb739ff03cd0ad0" providerId="LiveId" clId="{C19E3B15-8949-4A8B-BAA2-2C29EB58418E}" dt="2019-05-21T20:08:15.805" v="2050"/>
        <pc:sldMkLst>
          <pc:docMk/>
          <pc:sldMk cId="2096920294" sldId="256"/>
        </pc:sldMkLst>
        <pc:spChg chg="mod">
          <ac:chgData name="Pete Brown" userId="abb739ff03cd0ad0" providerId="LiveId" clId="{C19E3B15-8949-4A8B-BAA2-2C29EB58418E}" dt="2019-05-21T19:58:30.435" v="1958" actId="20577"/>
          <ac:spMkLst>
            <pc:docMk/>
            <pc:sldMk cId="2096920294" sldId="256"/>
            <ac:spMk id="2" creationId="{0B6E7FCE-17E6-414A-829C-940E9E880344}"/>
          </ac:spMkLst>
        </pc:spChg>
        <pc:spChg chg="add del mod">
          <ac:chgData name="Pete Brown" userId="abb739ff03cd0ad0" providerId="LiveId" clId="{C19E3B15-8949-4A8B-BAA2-2C29EB58418E}" dt="2019-05-20T01:02:32.020" v="1367" actId="478"/>
          <ac:spMkLst>
            <pc:docMk/>
            <pc:sldMk cId="2096920294" sldId="256"/>
            <ac:spMk id="3" creationId="{41086093-D680-4568-B62B-32810A8F98C1}"/>
          </ac:spMkLst>
        </pc:spChg>
        <pc:spChg chg="add del mod">
          <ac:chgData name="Pete Brown" userId="abb739ff03cd0ad0" providerId="LiveId" clId="{C19E3B15-8949-4A8B-BAA2-2C29EB58418E}" dt="2019-05-20T01:02:32.020" v="1367" actId="478"/>
          <ac:spMkLst>
            <pc:docMk/>
            <pc:sldMk cId="2096920294" sldId="256"/>
            <ac:spMk id="5" creationId="{3FD3622F-E30D-4534-8295-C6A3D960E5CF}"/>
          </ac:spMkLst>
        </pc:spChg>
        <pc:picChg chg="add mod">
          <ac:chgData name="Pete Brown" userId="abb739ff03cd0ad0" providerId="LiveId" clId="{C19E3B15-8949-4A8B-BAA2-2C29EB58418E}" dt="2019-05-21T20:08:15.805" v="2050"/>
          <ac:picMkLst>
            <pc:docMk/>
            <pc:sldMk cId="2096920294" sldId="256"/>
            <ac:picMk id="1026" creationId="{4F9D02F6-30DC-4F38-86CC-A4C0582814C4}"/>
          </ac:picMkLst>
        </pc:picChg>
      </pc:sldChg>
      <pc:sldChg chg="addSp modSp">
        <pc:chgData name="Pete Brown" userId="abb739ff03cd0ad0" providerId="LiveId" clId="{C19E3B15-8949-4A8B-BAA2-2C29EB58418E}" dt="2019-05-21T20:08:15.805" v="2050"/>
        <pc:sldMkLst>
          <pc:docMk/>
          <pc:sldMk cId="321027976" sldId="257"/>
        </pc:sldMkLst>
        <pc:picChg chg="add mod">
          <ac:chgData name="Pete Brown" userId="abb739ff03cd0ad0" providerId="LiveId" clId="{C19E3B15-8949-4A8B-BAA2-2C29EB58418E}" dt="2019-05-21T20:08:15.805" v="2050"/>
          <ac:picMkLst>
            <pc:docMk/>
            <pc:sldMk cId="321027976" sldId="257"/>
            <ac:picMk id="2050" creationId="{A8B02172-002A-4B8E-9C6E-ED1B0F88DEF6}"/>
          </ac:picMkLst>
        </pc:picChg>
      </pc:sldChg>
      <pc:sldChg chg="addSp delSp modSp">
        <pc:chgData name="Pete Brown" userId="abb739ff03cd0ad0" providerId="LiveId" clId="{C19E3B15-8949-4A8B-BAA2-2C29EB58418E}" dt="2019-05-21T20:08:15.805" v="2050"/>
        <pc:sldMkLst>
          <pc:docMk/>
          <pc:sldMk cId="1975406826" sldId="259"/>
        </pc:sldMkLst>
        <pc:spChg chg="mod">
          <ac:chgData name="Pete Brown" userId="abb739ff03cd0ad0" providerId="LiveId" clId="{C19E3B15-8949-4A8B-BAA2-2C29EB58418E}" dt="2019-05-21T20:08:15.805" v="2050"/>
          <ac:spMkLst>
            <pc:docMk/>
            <pc:sldMk cId="1975406826" sldId="259"/>
            <ac:spMk id="3" creationId="{FE7C822D-AA88-409C-B520-52AAC035B6DA}"/>
          </ac:spMkLst>
        </pc:spChg>
        <pc:picChg chg="add del">
          <ac:chgData name="Pete Brown" userId="abb739ff03cd0ad0" providerId="LiveId" clId="{C19E3B15-8949-4A8B-BAA2-2C29EB58418E}" dt="2019-05-21T20:00:59.419" v="1964"/>
          <ac:picMkLst>
            <pc:docMk/>
            <pc:sldMk cId="1975406826" sldId="259"/>
            <ac:picMk id="4" creationId="{ED64D7E4-4023-45CC-8CA1-8E58A6A45DDE}"/>
          </ac:picMkLst>
        </pc:picChg>
        <pc:picChg chg="add mod">
          <ac:chgData name="Pete Brown" userId="abb739ff03cd0ad0" providerId="LiveId" clId="{C19E3B15-8949-4A8B-BAA2-2C29EB58418E}" dt="2019-05-21T20:08:15.805" v="2050"/>
          <ac:picMkLst>
            <pc:docMk/>
            <pc:sldMk cId="1975406826" sldId="259"/>
            <ac:picMk id="5" creationId="{3C4FD367-75B9-4E4E-A9DB-2EE4D959D1ED}"/>
          </ac:picMkLst>
        </pc:picChg>
        <pc:picChg chg="add del">
          <ac:chgData name="Pete Brown" userId="abb739ff03cd0ad0" providerId="LiveId" clId="{C19E3B15-8949-4A8B-BAA2-2C29EB58418E}" dt="2019-05-21T20:01:25.161" v="1968"/>
          <ac:picMkLst>
            <pc:docMk/>
            <pc:sldMk cId="1975406826" sldId="259"/>
            <ac:picMk id="3074" creationId="{F448BEA8-3B3F-4422-B885-29A6A561A4B8}"/>
          </ac:picMkLst>
        </pc:picChg>
        <pc:picChg chg="add del">
          <ac:chgData name="Pete Brown" userId="abb739ff03cd0ad0" providerId="LiveId" clId="{C19E3B15-8949-4A8B-BAA2-2C29EB58418E}" dt="2019-05-21T20:01:47.309" v="1970"/>
          <ac:picMkLst>
            <pc:docMk/>
            <pc:sldMk cId="1975406826" sldId="259"/>
            <ac:picMk id="3076" creationId="{E406F5DA-0A63-448A-B280-922F12CDB985}"/>
          </ac:picMkLst>
        </pc:picChg>
        <pc:picChg chg="add del">
          <ac:chgData name="Pete Brown" userId="abb739ff03cd0ad0" providerId="LiveId" clId="{C19E3B15-8949-4A8B-BAA2-2C29EB58418E}" dt="2019-05-21T20:01:57.310" v="1972"/>
          <ac:picMkLst>
            <pc:docMk/>
            <pc:sldMk cId="1975406826" sldId="259"/>
            <ac:picMk id="3078" creationId="{F84BF172-338D-4BAB-9055-6115470A31EF}"/>
          </ac:picMkLst>
        </pc:picChg>
        <pc:picChg chg="add mod">
          <ac:chgData name="Pete Brown" userId="abb739ff03cd0ad0" providerId="LiveId" clId="{C19E3B15-8949-4A8B-BAA2-2C29EB58418E}" dt="2019-05-21T20:08:15.805" v="2050"/>
          <ac:picMkLst>
            <pc:docMk/>
            <pc:sldMk cId="1975406826" sldId="259"/>
            <ac:picMk id="3080" creationId="{E3B9103B-5456-4CBA-B0FC-839B686ED465}"/>
          </ac:picMkLst>
        </pc:picChg>
        <pc:picChg chg="add mod">
          <ac:chgData name="Pete Brown" userId="abb739ff03cd0ad0" providerId="LiveId" clId="{C19E3B15-8949-4A8B-BAA2-2C29EB58418E}" dt="2019-05-21T20:08:15.805" v="2050"/>
          <ac:picMkLst>
            <pc:docMk/>
            <pc:sldMk cId="1975406826" sldId="259"/>
            <ac:picMk id="3082" creationId="{0FC265AB-7195-4D68-A060-583FF78F807D}"/>
          </ac:picMkLst>
        </pc:picChg>
        <pc:picChg chg="add mod">
          <ac:chgData name="Pete Brown" userId="abb739ff03cd0ad0" providerId="LiveId" clId="{C19E3B15-8949-4A8B-BAA2-2C29EB58418E}" dt="2019-05-21T20:08:15.805" v="2050"/>
          <ac:picMkLst>
            <pc:docMk/>
            <pc:sldMk cId="1975406826" sldId="259"/>
            <ac:picMk id="3084" creationId="{FBDD4C0A-4C64-4DEE-A786-BED0E8102088}"/>
          </ac:picMkLst>
        </pc:picChg>
        <pc:picChg chg="add mod">
          <ac:chgData name="Pete Brown" userId="abb739ff03cd0ad0" providerId="LiveId" clId="{C19E3B15-8949-4A8B-BAA2-2C29EB58418E}" dt="2019-05-21T20:08:15.805" v="2050"/>
          <ac:picMkLst>
            <pc:docMk/>
            <pc:sldMk cId="1975406826" sldId="259"/>
            <ac:picMk id="3086" creationId="{2E0CBE28-67E6-4FDA-BF3C-B6B8183B5F78}"/>
          </ac:picMkLst>
        </pc:picChg>
      </pc:sldChg>
      <pc:sldChg chg="modSp add">
        <pc:chgData name="Pete Brown" userId="abb739ff03cd0ad0" providerId="LiveId" clId="{C19E3B15-8949-4A8B-BAA2-2C29EB58418E}" dt="2019-05-21T19:51:42.210" v="1910" actId="12"/>
        <pc:sldMkLst>
          <pc:docMk/>
          <pc:sldMk cId="590618689" sldId="262"/>
        </pc:sldMkLst>
        <pc:spChg chg="mod">
          <ac:chgData name="Pete Brown" userId="abb739ff03cd0ad0" providerId="LiveId" clId="{C19E3B15-8949-4A8B-BAA2-2C29EB58418E}" dt="2019-05-19T23:36:26.811" v="115" actId="20577"/>
          <ac:spMkLst>
            <pc:docMk/>
            <pc:sldMk cId="590618689" sldId="262"/>
            <ac:spMk id="2" creationId="{D2E7FFFA-0AF9-4FBF-B4AC-CF77513BEE48}"/>
          </ac:spMkLst>
        </pc:spChg>
        <pc:spChg chg="mod">
          <ac:chgData name="Pete Brown" userId="abb739ff03cd0ad0" providerId="LiveId" clId="{C19E3B15-8949-4A8B-BAA2-2C29EB58418E}" dt="2019-05-21T19:51:42.210" v="1910" actId="12"/>
          <ac:spMkLst>
            <pc:docMk/>
            <pc:sldMk cId="590618689" sldId="262"/>
            <ac:spMk id="3" creationId="{FCA340D9-B393-4721-80D3-5896874758B0}"/>
          </ac:spMkLst>
        </pc:spChg>
      </pc:sldChg>
      <pc:sldChg chg="addSp modSp add del">
        <pc:chgData name="Pete Brown" userId="abb739ff03cd0ad0" providerId="LiveId" clId="{C19E3B15-8949-4A8B-BAA2-2C29EB58418E}" dt="2019-05-21T19:39:28.806" v="1568" actId="2696"/>
        <pc:sldMkLst>
          <pc:docMk/>
          <pc:sldMk cId="1716301969" sldId="263"/>
        </pc:sldMkLst>
        <pc:spChg chg="mod">
          <ac:chgData name="Pete Brown" userId="abb739ff03cd0ad0" providerId="LiveId" clId="{C19E3B15-8949-4A8B-BAA2-2C29EB58418E}" dt="2019-05-19T23:52:32.431" v="1009" actId="20577"/>
          <ac:spMkLst>
            <pc:docMk/>
            <pc:sldMk cId="1716301969" sldId="263"/>
            <ac:spMk id="2" creationId="{D2E7FFFA-0AF9-4FBF-B4AC-CF77513BEE48}"/>
          </ac:spMkLst>
        </pc:spChg>
        <pc:spChg chg="mod">
          <ac:chgData name="Pete Brown" userId="abb739ff03cd0ad0" providerId="LiveId" clId="{C19E3B15-8949-4A8B-BAA2-2C29EB58418E}" dt="2019-05-19T23:52:41.399" v="1011" actId="27636"/>
          <ac:spMkLst>
            <pc:docMk/>
            <pc:sldMk cId="1716301969" sldId="263"/>
            <ac:spMk id="3" creationId="{FCA340D9-B393-4721-80D3-5896874758B0}"/>
          </ac:spMkLst>
        </pc:spChg>
        <pc:picChg chg="add mod">
          <ac:chgData name="Pete Brown" userId="abb739ff03cd0ad0" providerId="LiveId" clId="{C19E3B15-8949-4A8B-BAA2-2C29EB58418E}" dt="2019-05-19T23:56:33.060" v="1022" actId="1076"/>
          <ac:picMkLst>
            <pc:docMk/>
            <pc:sldMk cId="1716301969" sldId="263"/>
            <ac:picMk id="1026" creationId="{C7DDC91B-7F12-4A23-A20A-19A0EF5F6F14}"/>
          </ac:picMkLst>
        </pc:picChg>
      </pc:sldChg>
      <pc:sldChg chg="addSp delSp modSp add">
        <pc:chgData name="Pete Brown" userId="abb739ff03cd0ad0" providerId="LiveId" clId="{C19E3B15-8949-4A8B-BAA2-2C29EB58418E}" dt="2019-05-21T20:08:15.805" v="2050"/>
        <pc:sldMkLst>
          <pc:docMk/>
          <pc:sldMk cId="497650206" sldId="264"/>
        </pc:sldMkLst>
        <pc:picChg chg="del">
          <ac:chgData name="Pete Brown" userId="abb739ff03cd0ad0" providerId="LiveId" clId="{C19E3B15-8949-4A8B-BAA2-2C29EB58418E}" dt="2019-05-19T23:56:11.385" v="1018" actId="478"/>
          <ac:picMkLst>
            <pc:docMk/>
            <pc:sldMk cId="497650206" sldId="264"/>
            <ac:picMk id="1026" creationId="{C7DDC91B-7F12-4A23-A20A-19A0EF5F6F14}"/>
          </ac:picMkLst>
        </pc:picChg>
        <pc:picChg chg="add mod">
          <ac:chgData name="Pete Brown" userId="abb739ff03cd0ad0" providerId="LiveId" clId="{C19E3B15-8949-4A8B-BAA2-2C29EB58418E}" dt="2019-05-21T20:08:15.805" v="2050"/>
          <ac:picMkLst>
            <pc:docMk/>
            <pc:sldMk cId="497650206" sldId="264"/>
            <ac:picMk id="2050" creationId="{2FBA08A1-3391-46C9-BF69-3D5EBA3D571B}"/>
          </ac:picMkLst>
        </pc:picChg>
      </pc:sldChg>
      <pc:sldChg chg="delSp modSp add">
        <pc:chgData name="Pete Brown" userId="abb739ff03cd0ad0" providerId="LiveId" clId="{C19E3B15-8949-4A8B-BAA2-2C29EB58418E}" dt="2019-05-21T20:08:15.805" v="2050"/>
        <pc:sldMkLst>
          <pc:docMk/>
          <pc:sldMk cId="610839486" sldId="265"/>
        </pc:sldMkLst>
        <pc:spChg chg="mod">
          <ac:chgData name="Pete Brown" userId="abb739ff03cd0ad0" providerId="LiveId" clId="{C19E3B15-8949-4A8B-BAA2-2C29EB58418E}" dt="2019-05-21T20:08:15.805" v="2050"/>
          <ac:spMkLst>
            <pc:docMk/>
            <pc:sldMk cId="610839486" sldId="265"/>
            <ac:spMk id="3" creationId="{FCA340D9-B393-4721-80D3-5896874758B0}"/>
          </ac:spMkLst>
        </pc:spChg>
        <pc:picChg chg="del">
          <ac:chgData name="Pete Brown" userId="abb739ff03cd0ad0" providerId="LiveId" clId="{C19E3B15-8949-4A8B-BAA2-2C29EB58418E}" dt="2019-05-20T00:04:28.129" v="1027" actId="478"/>
          <ac:picMkLst>
            <pc:docMk/>
            <pc:sldMk cId="610839486" sldId="265"/>
            <ac:picMk id="2050" creationId="{2FBA08A1-3391-46C9-BF69-3D5EBA3D571B}"/>
          </ac:picMkLst>
        </pc:picChg>
      </pc:sldChg>
      <pc:sldChg chg="modSp add">
        <pc:chgData name="Pete Brown" userId="abb739ff03cd0ad0" providerId="LiveId" clId="{C19E3B15-8949-4A8B-BAA2-2C29EB58418E}" dt="2019-05-21T19:42:36.800" v="1644" actId="20577"/>
        <pc:sldMkLst>
          <pc:docMk/>
          <pc:sldMk cId="1912827969" sldId="266"/>
        </pc:sldMkLst>
        <pc:spChg chg="mod">
          <ac:chgData name="Pete Brown" userId="abb739ff03cd0ad0" providerId="LiveId" clId="{C19E3B15-8949-4A8B-BAA2-2C29EB58418E}" dt="2019-05-21T19:41:25.116" v="1608" actId="20577"/>
          <ac:spMkLst>
            <pc:docMk/>
            <pc:sldMk cId="1912827969" sldId="266"/>
            <ac:spMk id="2" creationId="{3B0621C4-FE33-4E4D-9FB7-FE341EA19FBB}"/>
          </ac:spMkLst>
        </pc:spChg>
        <pc:spChg chg="mod">
          <ac:chgData name="Pete Brown" userId="abb739ff03cd0ad0" providerId="LiveId" clId="{C19E3B15-8949-4A8B-BAA2-2C29EB58418E}" dt="2019-05-21T19:42:36.800" v="1644" actId="20577"/>
          <ac:spMkLst>
            <pc:docMk/>
            <pc:sldMk cId="1912827969" sldId="266"/>
            <ac:spMk id="3" creationId="{B04F1F33-4120-4DCD-A523-795A153F1621}"/>
          </ac:spMkLst>
        </pc:spChg>
      </pc:sldChg>
      <pc:sldChg chg="modSp add">
        <pc:chgData name="Pete Brown" userId="abb739ff03cd0ad0" providerId="LiveId" clId="{C19E3B15-8949-4A8B-BAA2-2C29EB58418E}" dt="2019-05-21T20:14:20.960" v="2063" actId="5793"/>
        <pc:sldMkLst>
          <pc:docMk/>
          <pc:sldMk cId="2091831489" sldId="267"/>
        </pc:sldMkLst>
        <pc:spChg chg="mod">
          <ac:chgData name="Pete Brown" userId="abb739ff03cd0ad0" providerId="LiveId" clId="{C19E3B15-8949-4A8B-BAA2-2C29EB58418E}" dt="2019-05-21T19:43:22.522" v="1664" actId="20577"/>
          <ac:spMkLst>
            <pc:docMk/>
            <pc:sldMk cId="2091831489" sldId="267"/>
            <ac:spMk id="2" creationId="{3B0621C4-FE33-4E4D-9FB7-FE341EA19FBB}"/>
          </ac:spMkLst>
        </pc:spChg>
        <pc:spChg chg="mod">
          <ac:chgData name="Pete Brown" userId="abb739ff03cd0ad0" providerId="LiveId" clId="{C19E3B15-8949-4A8B-BAA2-2C29EB58418E}" dt="2019-05-21T20:14:20.960" v="2063" actId="5793"/>
          <ac:spMkLst>
            <pc:docMk/>
            <pc:sldMk cId="2091831489" sldId="267"/>
            <ac:spMk id="3" creationId="{B04F1F33-4120-4DCD-A523-795A153F1621}"/>
          </ac:spMkLst>
        </pc:spChg>
      </pc:sldChg>
      <pc:sldChg chg="modSp add">
        <pc:chgData name="Pete Brown" userId="abb739ff03cd0ad0" providerId="LiveId" clId="{C19E3B15-8949-4A8B-BAA2-2C29EB58418E}" dt="2019-05-21T20:26:44.029" v="2625" actId="27636"/>
        <pc:sldMkLst>
          <pc:docMk/>
          <pc:sldMk cId="2912410536" sldId="268"/>
        </pc:sldMkLst>
        <pc:spChg chg="mod">
          <ac:chgData name="Pete Brown" userId="abb739ff03cd0ad0" providerId="LiveId" clId="{C19E3B15-8949-4A8B-BAA2-2C29EB58418E}" dt="2019-05-21T19:52:39.999" v="1920" actId="20577"/>
          <ac:spMkLst>
            <pc:docMk/>
            <pc:sldMk cId="2912410536" sldId="268"/>
            <ac:spMk id="2" creationId="{3B0621C4-FE33-4E4D-9FB7-FE341EA19FBB}"/>
          </ac:spMkLst>
        </pc:spChg>
        <pc:spChg chg="mod">
          <ac:chgData name="Pete Brown" userId="abb739ff03cd0ad0" providerId="LiveId" clId="{C19E3B15-8949-4A8B-BAA2-2C29EB58418E}" dt="2019-05-21T20:26:44.029" v="2625" actId="27636"/>
          <ac:spMkLst>
            <pc:docMk/>
            <pc:sldMk cId="2912410536" sldId="268"/>
            <ac:spMk id="3" creationId="{B04F1F33-4120-4DCD-A523-795A153F1621}"/>
          </ac:spMkLst>
        </pc:spChg>
      </pc:sldChg>
      <pc:sldChg chg="modSp add">
        <pc:chgData name="Pete Brown" userId="abb739ff03cd0ad0" providerId="LiveId" clId="{C19E3B15-8949-4A8B-BAA2-2C29EB58418E}" dt="2019-05-21T20:24:31.161" v="2568" actId="20577"/>
        <pc:sldMkLst>
          <pc:docMk/>
          <pc:sldMk cId="3729971083" sldId="269"/>
        </pc:sldMkLst>
        <pc:spChg chg="mod">
          <ac:chgData name="Pete Brown" userId="abb739ff03cd0ad0" providerId="LiveId" clId="{C19E3B15-8949-4A8B-BAA2-2C29EB58418E}" dt="2019-05-21T20:24:31.161" v="2568" actId="20577"/>
          <ac:spMkLst>
            <pc:docMk/>
            <pc:sldMk cId="3729971083" sldId="269"/>
            <ac:spMk id="2" creationId="{3B0621C4-FE33-4E4D-9FB7-FE341EA19FBB}"/>
          </ac:spMkLst>
        </pc:spChg>
        <pc:spChg chg="mod">
          <ac:chgData name="Pete Brown" userId="abb739ff03cd0ad0" providerId="LiveId" clId="{C19E3B15-8949-4A8B-BAA2-2C29EB58418E}" dt="2019-05-21T20:24:05.840" v="2557" actId="20577"/>
          <ac:spMkLst>
            <pc:docMk/>
            <pc:sldMk cId="3729971083" sldId="269"/>
            <ac:spMk id="3" creationId="{B04F1F33-4120-4DCD-A523-795A153F1621}"/>
          </ac:spMkLst>
        </pc:spChg>
      </pc:sldChg>
      <pc:sldMasterChg chg="modSp modSldLayout">
        <pc:chgData name="Pete Brown" userId="abb739ff03cd0ad0" providerId="LiveId" clId="{C19E3B15-8949-4A8B-BAA2-2C29EB58418E}" dt="2019-05-21T20:08:15.805" v="2050"/>
        <pc:sldMasterMkLst>
          <pc:docMk/>
          <pc:sldMasterMk cId="0" sldId="2147483648"/>
        </pc:sldMasterMkLst>
        <pc:spChg chg="mod">
          <ac:chgData name="Pete Brown" userId="abb739ff03cd0ad0" providerId="LiveId" clId="{C19E3B15-8949-4A8B-BAA2-2C29EB58418E}" dt="2019-05-21T20:08:15.805" v="2050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Pete Brown" userId="abb739ff03cd0ad0" providerId="LiveId" clId="{C19E3B15-8949-4A8B-BAA2-2C29EB58418E}" dt="2019-05-21T20:08:15.805" v="2050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Pete Brown" userId="abb739ff03cd0ad0" providerId="LiveId" clId="{C19E3B15-8949-4A8B-BAA2-2C29EB58418E}" dt="2019-05-21T20:08:15.805" v="2050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Pete Brown" userId="abb739ff03cd0ad0" providerId="LiveId" clId="{C19E3B15-8949-4A8B-BAA2-2C29EB58418E}" dt="2019-05-21T20:08:15.805" v="2050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Pete Brown" userId="abb739ff03cd0ad0" providerId="LiveId" clId="{C19E3B15-8949-4A8B-BAA2-2C29EB58418E}" dt="2019-05-21T20:08:15.805" v="2050"/>
          <ac:spMkLst>
            <pc:docMk/>
            <pc:sldMasterMk cId="0" sldId="2147483648"/>
            <ac:spMk id="6" creationId="{00000000-0000-0000-0000-000000000000}"/>
          </ac:spMkLst>
        </pc:spChg>
        <pc:spChg chg="mod">
          <ac:chgData name="Pete Brown" userId="abb739ff03cd0ad0" providerId="LiveId" clId="{C19E3B15-8949-4A8B-BAA2-2C29EB58418E}" dt="2019-05-21T20:08:15.805" v="2050"/>
          <ac:spMkLst>
            <pc:docMk/>
            <pc:sldMasterMk cId="0" sldId="2147483648"/>
            <ac:spMk id="14" creationId="{00000000-0000-0000-0000-000000000000}"/>
          </ac:spMkLst>
        </pc:spChg>
        <pc:spChg chg="mod">
          <ac:chgData name="Pete Brown" userId="abb739ff03cd0ad0" providerId="LiveId" clId="{C19E3B15-8949-4A8B-BAA2-2C29EB58418E}" dt="2019-05-21T20:08:15.805" v="2050"/>
          <ac:spMkLst>
            <pc:docMk/>
            <pc:sldMasterMk cId="0" sldId="2147483648"/>
            <ac:spMk id="16" creationId="{00000000-0000-0000-0000-000000000000}"/>
          </ac:spMkLst>
        </pc:spChg>
        <pc:picChg chg="mod">
          <ac:chgData name="Pete Brown" userId="abb739ff03cd0ad0" providerId="LiveId" clId="{C19E3B15-8949-4A8B-BAA2-2C29EB58418E}" dt="2019-05-21T20:08:15.805" v="2050"/>
          <ac:picMkLst>
            <pc:docMk/>
            <pc:sldMasterMk cId="0" sldId="2147483648"/>
            <ac:picMk id="7" creationId="{00000000-0000-0000-0000-000000000000}"/>
          </ac:picMkLst>
        </pc:picChg>
        <pc:picChg chg="mod">
          <ac:chgData name="Pete Brown" userId="abb739ff03cd0ad0" providerId="LiveId" clId="{C19E3B15-8949-4A8B-BAA2-2C29EB58418E}" dt="2019-05-21T20:08:15.805" v="2050"/>
          <ac:picMkLst>
            <pc:docMk/>
            <pc:sldMasterMk cId="0" sldId="2147483648"/>
            <ac:picMk id="8" creationId="{00000000-0000-0000-0000-000000000000}"/>
          </ac:picMkLst>
        </pc:picChg>
        <pc:picChg chg="mod">
          <ac:chgData name="Pete Brown" userId="abb739ff03cd0ad0" providerId="LiveId" clId="{C19E3B15-8949-4A8B-BAA2-2C29EB58418E}" dt="2019-05-21T20:08:15.805" v="2050"/>
          <ac:picMkLst>
            <pc:docMk/>
            <pc:sldMasterMk cId="0" sldId="2147483648"/>
            <ac:picMk id="9" creationId="{00000000-0000-0000-0000-000000000000}"/>
          </ac:picMkLst>
        </pc:picChg>
        <pc:picChg chg="mod">
          <ac:chgData name="Pete Brown" userId="abb739ff03cd0ad0" providerId="LiveId" clId="{C19E3B15-8949-4A8B-BAA2-2C29EB58418E}" dt="2019-05-21T20:08:15.805" v="2050"/>
          <ac:picMkLst>
            <pc:docMk/>
            <pc:sldMasterMk cId="0" sldId="2147483648"/>
            <ac:picMk id="10" creationId="{00000000-0000-0000-0000-000000000000}"/>
          </ac:picMkLst>
        </pc:picChg>
        <pc:sldLayoutChg chg="modSp">
          <pc:chgData name="Pete Brown" userId="abb739ff03cd0ad0" providerId="LiveId" clId="{C19E3B15-8949-4A8B-BAA2-2C29EB58418E}" dt="2019-05-21T20:08:15.805" v="2050"/>
          <pc:sldLayoutMkLst>
            <pc:docMk/>
            <pc:sldMasterMk cId="0" sldId="2147483648"/>
            <pc:sldLayoutMk cId="0" sldId="2147483649"/>
          </pc:sldLayoutMkLst>
          <pc:spChg chg="mod">
            <ac:chgData name="Pete Brown" userId="abb739ff03cd0ad0" providerId="LiveId" clId="{C19E3B15-8949-4A8B-BAA2-2C29EB58418E}" dt="2019-05-21T20:08:15.805" v="2050"/>
            <ac:spMkLst>
              <pc:docMk/>
              <pc:sldMasterMk cId="0" sldId="2147483648"/>
              <pc:sldLayoutMk cId="0" sldId="2147483649"/>
              <ac:spMk id="2" creationId="{00000000-0000-0000-0000-000000000000}"/>
            </ac:spMkLst>
          </pc:spChg>
          <pc:spChg chg="mod">
            <ac:chgData name="Pete Brown" userId="abb739ff03cd0ad0" providerId="LiveId" clId="{C19E3B15-8949-4A8B-BAA2-2C29EB58418E}" dt="2019-05-21T20:08:15.805" v="2050"/>
            <ac:spMkLst>
              <pc:docMk/>
              <pc:sldMasterMk cId="0" sldId="2147483648"/>
              <pc:sldLayoutMk cId="0" sldId="2147483649"/>
              <ac:spMk id="3" creationId="{00000000-0000-0000-0000-000000000000}"/>
            </ac:spMkLst>
          </pc:spChg>
        </pc:sldLayoutChg>
        <pc:sldLayoutChg chg="modSp">
          <pc:chgData name="Pete Brown" userId="abb739ff03cd0ad0" providerId="LiveId" clId="{C19E3B15-8949-4A8B-BAA2-2C29EB58418E}" dt="2019-05-21T20:08:15.805" v="2050"/>
          <pc:sldLayoutMkLst>
            <pc:docMk/>
            <pc:sldMasterMk cId="0" sldId="2147483648"/>
            <pc:sldLayoutMk cId="0" sldId="2147483651"/>
          </pc:sldLayoutMkLst>
          <pc:spChg chg="mod">
            <ac:chgData name="Pete Brown" userId="abb739ff03cd0ad0" providerId="LiveId" clId="{C19E3B15-8949-4A8B-BAA2-2C29EB58418E}" dt="2019-05-21T20:08:15.805" v="2050"/>
            <ac:spMkLst>
              <pc:docMk/>
              <pc:sldMasterMk cId="0" sldId="2147483648"/>
              <pc:sldLayoutMk cId="0" sldId="2147483651"/>
              <ac:spMk id="2" creationId="{00000000-0000-0000-0000-000000000000}"/>
            </ac:spMkLst>
          </pc:spChg>
          <pc:spChg chg="mod">
            <ac:chgData name="Pete Brown" userId="abb739ff03cd0ad0" providerId="LiveId" clId="{C19E3B15-8949-4A8B-BAA2-2C29EB58418E}" dt="2019-05-21T20:08:15.805" v="2050"/>
            <ac:spMkLst>
              <pc:docMk/>
              <pc:sldMasterMk cId="0" sldId="2147483648"/>
              <pc:sldLayoutMk cId="0" sldId="2147483651"/>
              <ac:spMk id="3" creationId="{00000000-0000-0000-0000-000000000000}"/>
            </ac:spMkLst>
          </pc:spChg>
        </pc:sldLayoutChg>
        <pc:sldLayoutChg chg="modSp">
          <pc:chgData name="Pete Brown" userId="abb739ff03cd0ad0" providerId="LiveId" clId="{C19E3B15-8949-4A8B-BAA2-2C29EB58418E}" dt="2019-05-21T20:08:15.805" v="2050"/>
          <pc:sldLayoutMkLst>
            <pc:docMk/>
            <pc:sldMasterMk cId="0" sldId="2147483648"/>
            <pc:sldLayoutMk cId="0" sldId="2147483652"/>
          </pc:sldLayoutMkLst>
          <pc:spChg chg="mod">
            <ac:chgData name="Pete Brown" userId="abb739ff03cd0ad0" providerId="LiveId" clId="{C19E3B15-8949-4A8B-BAA2-2C29EB58418E}" dt="2019-05-21T20:08:15.805" v="2050"/>
            <ac:spMkLst>
              <pc:docMk/>
              <pc:sldMasterMk cId="0" sldId="2147483648"/>
              <pc:sldLayoutMk cId="0" sldId="2147483652"/>
              <ac:spMk id="3" creationId="{00000000-0000-0000-0000-000000000000}"/>
            </ac:spMkLst>
          </pc:spChg>
          <pc:spChg chg="mod">
            <ac:chgData name="Pete Brown" userId="abb739ff03cd0ad0" providerId="LiveId" clId="{C19E3B15-8949-4A8B-BAA2-2C29EB58418E}" dt="2019-05-21T20:08:15.805" v="2050"/>
            <ac:spMkLst>
              <pc:docMk/>
              <pc:sldMasterMk cId="0" sldId="2147483648"/>
              <pc:sldLayoutMk cId="0" sldId="2147483652"/>
              <ac:spMk id="4" creationId="{00000000-0000-0000-0000-000000000000}"/>
            </ac:spMkLst>
          </pc:spChg>
        </pc:sldLayoutChg>
        <pc:sldLayoutChg chg="modSp">
          <pc:chgData name="Pete Brown" userId="abb739ff03cd0ad0" providerId="LiveId" clId="{C19E3B15-8949-4A8B-BAA2-2C29EB58418E}" dt="2019-05-21T20:08:15.805" v="2050"/>
          <pc:sldLayoutMkLst>
            <pc:docMk/>
            <pc:sldMasterMk cId="0" sldId="2147483648"/>
            <pc:sldLayoutMk cId="0" sldId="2147483653"/>
          </pc:sldLayoutMkLst>
          <pc:spChg chg="mod">
            <ac:chgData name="Pete Brown" userId="abb739ff03cd0ad0" providerId="LiveId" clId="{C19E3B15-8949-4A8B-BAA2-2C29EB58418E}" dt="2019-05-21T20:08:15.805" v="2050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mod">
            <ac:chgData name="Pete Brown" userId="abb739ff03cd0ad0" providerId="LiveId" clId="{C19E3B15-8949-4A8B-BAA2-2C29EB58418E}" dt="2019-05-21T20:08:15.805" v="2050"/>
            <ac:spMkLst>
              <pc:docMk/>
              <pc:sldMasterMk cId="0" sldId="2147483648"/>
              <pc:sldLayoutMk cId="0" sldId="2147483653"/>
              <ac:spMk id="4" creationId="{00000000-0000-0000-0000-000000000000}"/>
            </ac:spMkLst>
          </pc:spChg>
          <pc:spChg chg="mod">
            <ac:chgData name="Pete Brown" userId="abb739ff03cd0ad0" providerId="LiveId" clId="{C19E3B15-8949-4A8B-BAA2-2C29EB58418E}" dt="2019-05-21T20:08:15.805" v="2050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mod">
            <ac:chgData name="Pete Brown" userId="abb739ff03cd0ad0" providerId="LiveId" clId="{C19E3B15-8949-4A8B-BAA2-2C29EB58418E}" dt="2019-05-21T20:08:15.805" v="2050"/>
            <ac:spMkLst>
              <pc:docMk/>
              <pc:sldMasterMk cId="0" sldId="2147483648"/>
              <pc:sldLayoutMk cId="0" sldId="2147483653"/>
              <ac:spMk id="6" creationId="{00000000-0000-0000-0000-000000000000}"/>
            </ac:spMkLst>
          </pc:spChg>
        </pc:sldLayoutChg>
        <pc:sldLayoutChg chg="modSp">
          <pc:chgData name="Pete Brown" userId="abb739ff03cd0ad0" providerId="LiveId" clId="{C19E3B15-8949-4A8B-BAA2-2C29EB58418E}" dt="2019-05-21T20:08:15.805" v="2050"/>
          <pc:sldLayoutMkLst>
            <pc:docMk/>
            <pc:sldMasterMk cId="0" sldId="2147483648"/>
            <pc:sldLayoutMk cId="0" sldId="2147483656"/>
          </pc:sldLayoutMkLst>
          <pc:spChg chg="mod">
            <ac:chgData name="Pete Brown" userId="abb739ff03cd0ad0" providerId="LiveId" clId="{C19E3B15-8949-4A8B-BAA2-2C29EB58418E}" dt="2019-05-21T20:08:15.805" v="2050"/>
            <ac:spMkLst>
              <pc:docMk/>
              <pc:sldMasterMk cId="0" sldId="2147483648"/>
              <pc:sldLayoutMk cId="0" sldId="2147483656"/>
              <ac:spMk id="2" creationId="{00000000-0000-0000-0000-000000000000}"/>
            </ac:spMkLst>
          </pc:spChg>
          <pc:spChg chg="mod">
            <ac:chgData name="Pete Brown" userId="abb739ff03cd0ad0" providerId="LiveId" clId="{C19E3B15-8949-4A8B-BAA2-2C29EB58418E}" dt="2019-05-21T20:08:15.805" v="2050"/>
            <ac:spMkLst>
              <pc:docMk/>
              <pc:sldMasterMk cId="0" sldId="2147483648"/>
              <pc:sldLayoutMk cId="0" sldId="2147483656"/>
              <ac:spMk id="3" creationId="{00000000-0000-0000-0000-000000000000}"/>
            </ac:spMkLst>
          </pc:spChg>
          <pc:spChg chg="mod">
            <ac:chgData name="Pete Brown" userId="abb739ff03cd0ad0" providerId="LiveId" clId="{C19E3B15-8949-4A8B-BAA2-2C29EB58418E}" dt="2019-05-21T20:08:15.805" v="2050"/>
            <ac:spMkLst>
              <pc:docMk/>
              <pc:sldMasterMk cId="0" sldId="2147483648"/>
              <pc:sldLayoutMk cId="0" sldId="2147483656"/>
              <ac:spMk id="4" creationId="{00000000-0000-0000-0000-000000000000}"/>
            </ac:spMkLst>
          </pc:spChg>
        </pc:sldLayoutChg>
        <pc:sldLayoutChg chg="modSp">
          <pc:chgData name="Pete Brown" userId="abb739ff03cd0ad0" providerId="LiveId" clId="{C19E3B15-8949-4A8B-BAA2-2C29EB58418E}" dt="2019-05-21T20:08:15.805" v="2050"/>
          <pc:sldLayoutMkLst>
            <pc:docMk/>
            <pc:sldMasterMk cId="0" sldId="2147483648"/>
            <pc:sldLayoutMk cId="0" sldId="2147483659"/>
          </pc:sldLayoutMkLst>
          <pc:spChg chg="mod">
            <ac:chgData name="Pete Brown" userId="abb739ff03cd0ad0" providerId="LiveId" clId="{C19E3B15-8949-4A8B-BAA2-2C29EB58418E}" dt="2019-05-21T20:08:15.805" v="2050"/>
            <ac:spMkLst>
              <pc:docMk/>
              <pc:sldMasterMk cId="0" sldId="2147483648"/>
              <pc:sldLayoutMk cId="0" sldId="2147483659"/>
              <ac:spMk id="2" creationId="{00000000-0000-0000-0000-000000000000}"/>
            </ac:spMkLst>
          </pc:spChg>
          <pc:spChg chg="mod">
            <ac:chgData name="Pete Brown" userId="abb739ff03cd0ad0" providerId="LiveId" clId="{C19E3B15-8949-4A8B-BAA2-2C29EB58418E}" dt="2019-05-21T20:08:15.805" v="2050"/>
            <ac:spMkLst>
              <pc:docMk/>
              <pc:sldMasterMk cId="0" sldId="2147483648"/>
              <pc:sldLayoutMk cId="0" sldId="2147483659"/>
              <ac:spMk id="3" creationId="{00000000-0000-0000-0000-000000000000}"/>
            </ac:spMkLst>
          </pc:spChg>
        </pc:sldLayoutChg>
        <pc:sldLayoutChg chg="modSp">
          <pc:chgData name="Pete Brown" userId="abb739ff03cd0ad0" providerId="LiveId" clId="{C19E3B15-8949-4A8B-BAA2-2C29EB58418E}" dt="2019-05-21T20:08:15.805" v="2050"/>
          <pc:sldLayoutMkLst>
            <pc:docMk/>
            <pc:sldMasterMk cId="0" sldId="2147483648"/>
            <pc:sldLayoutMk cId="0" sldId="2147483661"/>
          </pc:sldLayoutMkLst>
          <pc:spChg chg="mod">
            <ac:chgData name="Pete Brown" userId="abb739ff03cd0ad0" providerId="LiveId" clId="{C19E3B15-8949-4A8B-BAA2-2C29EB58418E}" dt="2019-05-21T20:08:15.805" v="2050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  <pc:spChg chg="mod">
            <ac:chgData name="Pete Brown" userId="abb739ff03cd0ad0" providerId="LiveId" clId="{C19E3B15-8949-4A8B-BAA2-2C29EB58418E}" dt="2019-05-21T20:08:15.805" v="2050"/>
            <ac:spMkLst>
              <pc:docMk/>
              <pc:sldMasterMk cId="0" sldId="2147483648"/>
              <pc:sldLayoutMk cId="0" sldId="2147483661"/>
              <ac:spMk id="8" creationId="{00000000-0000-0000-0000-000000000000}"/>
            </ac:spMkLst>
          </pc:spChg>
        </pc:sldLayoutChg>
        <pc:sldLayoutChg chg="modSp">
          <pc:chgData name="Pete Brown" userId="abb739ff03cd0ad0" providerId="LiveId" clId="{C19E3B15-8949-4A8B-BAA2-2C29EB58418E}" dt="2019-05-21T20:08:15.805" v="2050"/>
          <pc:sldLayoutMkLst>
            <pc:docMk/>
            <pc:sldMasterMk cId="0" sldId="2147483648"/>
            <pc:sldLayoutMk cId="0" sldId="2147483662"/>
          </pc:sldLayoutMkLst>
          <pc:spChg chg="mod">
            <ac:chgData name="Pete Brown" userId="abb739ff03cd0ad0" providerId="LiveId" clId="{C19E3B15-8949-4A8B-BAA2-2C29EB58418E}" dt="2019-05-21T20:08:15.805" v="2050"/>
            <ac:spMkLst>
              <pc:docMk/>
              <pc:sldMasterMk cId="0" sldId="2147483648"/>
              <pc:sldLayoutMk cId="0" sldId="2147483662"/>
              <ac:spMk id="2" creationId="{00000000-0000-0000-0000-000000000000}"/>
            </ac:spMkLst>
          </pc:spChg>
          <pc:spChg chg="mod">
            <ac:chgData name="Pete Brown" userId="abb739ff03cd0ad0" providerId="LiveId" clId="{C19E3B15-8949-4A8B-BAA2-2C29EB58418E}" dt="2019-05-21T20:08:15.805" v="2050"/>
            <ac:spMkLst>
              <pc:docMk/>
              <pc:sldMasterMk cId="0" sldId="2147483648"/>
              <pc:sldLayoutMk cId="0" sldId="2147483662"/>
              <ac:spMk id="3" creationId="{00000000-0000-0000-0000-000000000000}"/>
            </ac:spMkLst>
          </pc:spChg>
        </pc:sldLayoutChg>
        <pc:sldLayoutChg chg="modSp">
          <pc:chgData name="Pete Brown" userId="abb739ff03cd0ad0" providerId="LiveId" clId="{C19E3B15-8949-4A8B-BAA2-2C29EB58418E}" dt="2019-05-21T20:08:15.805" v="2050"/>
          <pc:sldLayoutMkLst>
            <pc:docMk/>
            <pc:sldMasterMk cId="0" sldId="2147483648"/>
            <pc:sldLayoutMk cId="0" sldId="2147483664"/>
          </pc:sldLayoutMkLst>
          <pc:spChg chg="mod">
            <ac:chgData name="Pete Brown" userId="abb739ff03cd0ad0" providerId="LiveId" clId="{C19E3B15-8949-4A8B-BAA2-2C29EB58418E}" dt="2019-05-21T20:08:15.805" v="2050"/>
            <ac:spMkLst>
              <pc:docMk/>
              <pc:sldMasterMk cId="0" sldId="2147483648"/>
              <pc:sldLayoutMk cId="0" sldId="2147483664"/>
              <ac:spMk id="2" creationId="{00000000-0000-0000-0000-000000000000}"/>
            </ac:spMkLst>
          </pc:spChg>
          <pc:spChg chg="mod">
            <ac:chgData name="Pete Brown" userId="abb739ff03cd0ad0" providerId="LiveId" clId="{C19E3B15-8949-4A8B-BAA2-2C29EB58418E}" dt="2019-05-21T20:08:15.805" v="2050"/>
            <ac:spMkLst>
              <pc:docMk/>
              <pc:sldMasterMk cId="0" sldId="2147483648"/>
              <pc:sldLayoutMk cId="0" sldId="2147483664"/>
              <ac:spMk id="10" creationId="{00000000-0000-0000-0000-000000000000}"/>
            </ac:spMkLst>
          </pc:spChg>
          <pc:spChg chg="mod">
            <ac:chgData name="Pete Brown" userId="abb739ff03cd0ad0" providerId="LiveId" clId="{C19E3B15-8949-4A8B-BAA2-2C29EB58418E}" dt="2019-05-21T20:08:15.805" v="2050"/>
            <ac:spMkLst>
              <pc:docMk/>
              <pc:sldMasterMk cId="0" sldId="2147483648"/>
              <pc:sldLayoutMk cId="0" sldId="2147483664"/>
              <ac:spMk id="11" creationId="{00000000-0000-0000-0000-000000000000}"/>
            </ac:spMkLst>
          </pc:spChg>
          <pc:spChg chg="mod">
            <ac:chgData name="Pete Brown" userId="abb739ff03cd0ad0" providerId="LiveId" clId="{C19E3B15-8949-4A8B-BAA2-2C29EB58418E}" dt="2019-05-21T20:08:15.805" v="2050"/>
            <ac:spMkLst>
              <pc:docMk/>
              <pc:sldMasterMk cId="0" sldId="2147483648"/>
              <pc:sldLayoutMk cId="0" sldId="2147483664"/>
              <ac:spMk id="12" creationId="{00000000-0000-0000-0000-000000000000}"/>
            </ac:spMkLst>
          </pc:spChg>
          <pc:spChg chg="mod">
            <ac:chgData name="Pete Brown" userId="abb739ff03cd0ad0" providerId="LiveId" clId="{C19E3B15-8949-4A8B-BAA2-2C29EB58418E}" dt="2019-05-21T20:08:15.805" v="2050"/>
            <ac:spMkLst>
              <pc:docMk/>
              <pc:sldMasterMk cId="0" sldId="2147483648"/>
              <pc:sldLayoutMk cId="0" sldId="2147483664"/>
              <ac:spMk id="15" creationId="{00000000-0000-0000-0000-000000000000}"/>
            </ac:spMkLst>
          </pc:spChg>
        </pc:sldLayoutChg>
        <pc:sldLayoutChg chg="modSp">
          <pc:chgData name="Pete Brown" userId="abb739ff03cd0ad0" providerId="LiveId" clId="{C19E3B15-8949-4A8B-BAA2-2C29EB58418E}" dt="2019-05-21T20:08:15.805" v="2050"/>
          <pc:sldLayoutMkLst>
            <pc:docMk/>
            <pc:sldMasterMk cId="0" sldId="2147483648"/>
            <pc:sldLayoutMk cId="0" sldId="2147483667"/>
          </pc:sldLayoutMkLst>
          <pc:spChg chg="mod">
            <ac:chgData name="Pete Brown" userId="abb739ff03cd0ad0" providerId="LiveId" clId="{C19E3B15-8949-4A8B-BAA2-2C29EB58418E}" dt="2019-05-21T20:08:15.805" v="2050"/>
            <ac:spMkLst>
              <pc:docMk/>
              <pc:sldMasterMk cId="0" sldId="2147483648"/>
              <pc:sldLayoutMk cId="0" sldId="2147483667"/>
              <ac:spMk id="2" creationId="{00000000-0000-0000-0000-000000000000}"/>
            </ac:spMkLst>
          </pc:spChg>
          <pc:spChg chg="mod">
            <ac:chgData name="Pete Brown" userId="abb739ff03cd0ad0" providerId="LiveId" clId="{C19E3B15-8949-4A8B-BAA2-2C29EB58418E}" dt="2019-05-21T20:08:15.805" v="2050"/>
            <ac:spMkLst>
              <pc:docMk/>
              <pc:sldMasterMk cId="0" sldId="2147483648"/>
              <pc:sldLayoutMk cId="0" sldId="2147483667"/>
              <ac:spMk id="3" creationId="{00000000-0000-0000-0000-000000000000}"/>
            </ac:spMkLst>
          </pc:spChg>
          <pc:spChg chg="mod">
            <ac:chgData name="Pete Brown" userId="abb739ff03cd0ad0" providerId="LiveId" clId="{C19E3B15-8949-4A8B-BAA2-2C29EB58418E}" dt="2019-05-21T20:08:15.805" v="2050"/>
            <ac:spMkLst>
              <pc:docMk/>
              <pc:sldMasterMk cId="0" sldId="2147483648"/>
              <pc:sldLayoutMk cId="0" sldId="2147483667"/>
              <ac:spMk id="4" creationId="{00000000-0000-0000-0000-000000000000}"/>
            </ac:spMkLst>
          </pc:spChg>
        </pc:sldLayoutChg>
        <pc:sldLayoutChg chg="modSp">
          <pc:chgData name="Pete Brown" userId="abb739ff03cd0ad0" providerId="LiveId" clId="{C19E3B15-8949-4A8B-BAA2-2C29EB58418E}" dt="2019-05-21T20:08:15.805" v="2050"/>
          <pc:sldLayoutMkLst>
            <pc:docMk/>
            <pc:sldMasterMk cId="0" sldId="2147483648"/>
            <pc:sldLayoutMk cId="0" sldId="2147483668"/>
          </pc:sldLayoutMkLst>
          <pc:spChg chg="mod">
            <ac:chgData name="Pete Brown" userId="abb739ff03cd0ad0" providerId="LiveId" clId="{C19E3B15-8949-4A8B-BAA2-2C29EB58418E}" dt="2019-05-21T20:08:15.805" v="2050"/>
            <ac:spMkLst>
              <pc:docMk/>
              <pc:sldMasterMk cId="0" sldId="2147483648"/>
              <pc:sldLayoutMk cId="0" sldId="2147483668"/>
              <ac:spMk id="2" creationId="{00000000-0000-0000-0000-000000000000}"/>
            </ac:spMkLst>
          </pc:spChg>
          <pc:spChg chg="mod">
            <ac:chgData name="Pete Brown" userId="abb739ff03cd0ad0" providerId="LiveId" clId="{C19E3B15-8949-4A8B-BAA2-2C29EB58418E}" dt="2019-05-21T20:08:15.805" v="2050"/>
            <ac:spMkLst>
              <pc:docMk/>
              <pc:sldMasterMk cId="0" sldId="2147483648"/>
              <pc:sldLayoutMk cId="0" sldId="2147483668"/>
              <ac:spMk id="3" creationId="{00000000-0000-0000-0000-000000000000}"/>
            </ac:spMkLst>
          </pc:spChg>
          <pc:spChg chg="mod">
            <ac:chgData name="Pete Brown" userId="abb739ff03cd0ad0" providerId="LiveId" clId="{C19E3B15-8949-4A8B-BAA2-2C29EB58418E}" dt="2019-05-21T20:08:15.805" v="2050"/>
            <ac:spMkLst>
              <pc:docMk/>
              <pc:sldMasterMk cId="0" sldId="2147483648"/>
              <pc:sldLayoutMk cId="0" sldId="2147483668"/>
              <ac:spMk id="4" creationId="{00000000-0000-0000-0000-000000000000}"/>
            </ac:spMkLst>
          </pc:spChg>
        </pc:sldLayoutChg>
        <pc:sldLayoutChg chg="modSp">
          <pc:chgData name="Pete Brown" userId="abb739ff03cd0ad0" providerId="LiveId" clId="{C19E3B15-8949-4A8B-BAA2-2C29EB58418E}" dt="2019-05-21T20:08:15.805" v="2050"/>
          <pc:sldLayoutMkLst>
            <pc:docMk/>
            <pc:sldMasterMk cId="0" sldId="2147483648"/>
            <pc:sldLayoutMk cId="0" sldId="2147483669"/>
          </pc:sldLayoutMkLst>
          <pc:spChg chg="mod">
            <ac:chgData name="Pete Brown" userId="abb739ff03cd0ad0" providerId="LiveId" clId="{C19E3B15-8949-4A8B-BAA2-2C29EB58418E}" dt="2019-05-21T20:08:15.805" v="2050"/>
            <ac:spMkLst>
              <pc:docMk/>
              <pc:sldMasterMk cId="0" sldId="2147483648"/>
              <pc:sldLayoutMk cId="0" sldId="2147483669"/>
              <ac:spMk id="3" creationId="{00000000-0000-0000-0000-000000000000}"/>
            </ac:spMkLst>
          </pc:spChg>
          <pc:spChg chg="mod">
            <ac:chgData name="Pete Brown" userId="abb739ff03cd0ad0" providerId="LiveId" clId="{C19E3B15-8949-4A8B-BAA2-2C29EB58418E}" dt="2019-05-21T20:08:15.805" v="2050"/>
            <ac:spMkLst>
              <pc:docMk/>
              <pc:sldMasterMk cId="0" sldId="2147483648"/>
              <pc:sldLayoutMk cId="0" sldId="2147483669"/>
              <ac:spMk id="5" creationId="{00000000-0000-0000-0000-000000000000}"/>
            </ac:spMkLst>
          </pc:spChg>
          <pc:spChg chg="mod">
            <ac:chgData name="Pete Brown" userId="abb739ff03cd0ad0" providerId="LiveId" clId="{C19E3B15-8949-4A8B-BAA2-2C29EB58418E}" dt="2019-05-21T20:08:15.805" v="2050"/>
            <ac:spMkLst>
              <pc:docMk/>
              <pc:sldMasterMk cId="0" sldId="2147483648"/>
              <pc:sldLayoutMk cId="0" sldId="2147483669"/>
              <ac:spMk id="14" creationId="{00000000-0000-0000-0000-000000000000}"/>
            </ac:spMkLst>
          </pc:spChg>
          <pc:spChg chg="mod">
            <ac:chgData name="Pete Brown" userId="abb739ff03cd0ad0" providerId="LiveId" clId="{C19E3B15-8949-4A8B-BAA2-2C29EB58418E}" dt="2019-05-21T20:08:15.805" v="2050"/>
            <ac:spMkLst>
              <pc:docMk/>
              <pc:sldMasterMk cId="0" sldId="2147483648"/>
              <pc:sldLayoutMk cId="0" sldId="2147483669"/>
              <ac:spMk id="16" creationId="{00000000-0000-0000-0000-000000000000}"/>
            </ac:spMkLst>
          </pc:spChg>
          <pc:spChg chg="mod">
            <ac:chgData name="Pete Brown" userId="abb739ff03cd0ad0" providerId="LiveId" clId="{C19E3B15-8949-4A8B-BAA2-2C29EB58418E}" dt="2019-05-21T20:08:15.805" v="2050"/>
            <ac:spMkLst>
              <pc:docMk/>
              <pc:sldMasterMk cId="0" sldId="2147483648"/>
              <pc:sldLayoutMk cId="0" sldId="2147483669"/>
              <ac:spMk id="19" creationId="{00000000-0000-0000-0000-000000000000}"/>
            </ac:spMkLst>
          </pc:spChg>
          <pc:spChg chg="mod">
            <ac:chgData name="Pete Brown" userId="abb739ff03cd0ad0" providerId="LiveId" clId="{C19E3B15-8949-4A8B-BAA2-2C29EB58418E}" dt="2019-05-21T20:08:15.805" v="2050"/>
            <ac:spMkLst>
              <pc:docMk/>
              <pc:sldMasterMk cId="0" sldId="2147483648"/>
              <pc:sldLayoutMk cId="0" sldId="2147483669"/>
              <ac:spMk id="20" creationId="{00000000-0000-0000-0000-000000000000}"/>
            </ac:spMkLst>
          </pc:spChg>
          <pc:cxnChg chg="mod">
            <ac:chgData name="Pete Brown" userId="abb739ff03cd0ad0" providerId="LiveId" clId="{C19E3B15-8949-4A8B-BAA2-2C29EB58418E}" dt="2019-05-21T20:08:15.805" v="2050"/>
            <ac:cxnSpMkLst>
              <pc:docMk/>
              <pc:sldMasterMk cId="0" sldId="2147483648"/>
              <pc:sldLayoutMk cId="0" sldId="2147483669"/>
              <ac:cxnSpMk id="17" creationId="{00000000-0000-0000-0000-000000000000}"/>
            </ac:cxnSpMkLst>
          </pc:cxnChg>
          <pc:cxnChg chg="mod">
            <ac:chgData name="Pete Brown" userId="abb739ff03cd0ad0" providerId="LiveId" clId="{C19E3B15-8949-4A8B-BAA2-2C29EB58418E}" dt="2019-05-21T20:08:15.805" v="2050"/>
            <ac:cxnSpMkLst>
              <pc:docMk/>
              <pc:sldMasterMk cId="0" sldId="2147483648"/>
              <pc:sldLayoutMk cId="0" sldId="2147483669"/>
              <ac:cxnSpMk id="18" creationId="{00000000-0000-0000-0000-000000000000}"/>
            </ac:cxnSpMkLst>
          </pc:cxnChg>
        </pc:sldLayoutChg>
        <pc:sldLayoutChg chg="modSp">
          <pc:chgData name="Pete Brown" userId="abb739ff03cd0ad0" providerId="LiveId" clId="{C19E3B15-8949-4A8B-BAA2-2C29EB58418E}" dt="2019-05-21T20:08:15.805" v="2050"/>
          <pc:sldLayoutMkLst>
            <pc:docMk/>
            <pc:sldMasterMk cId="0" sldId="2147483648"/>
            <pc:sldLayoutMk cId="0" sldId="2147483670"/>
          </pc:sldLayoutMkLst>
          <pc:spChg chg="mod">
            <ac:chgData name="Pete Brown" userId="abb739ff03cd0ad0" providerId="LiveId" clId="{C19E3B15-8949-4A8B-BAA2-2C29EB58418E}" dt="2019-05-21T20:08:15.805" v="2050"/>
            <ac:spMkLst>
              <pc:docMk/>
              <pc:sldMasterMk cId="0" sldId="2147483648"/>
              <pc:sldLayoutMk cId="0" sldId="2147483670"/>
              <ac:spMk id="3" creationId="{00000000-0000-0000-0000-000000000000}"/>
            </ac:spMkLst>
          </pc:spChg>
          <pc:spChg chg="mod">
            <ac:chgData name="Pete Brown" userId="abb739ff03cd0ad0" providerId="LiveId" clId="{C19E3B15-8949-4A8B-BAA2-2C29EB58418E}" dt="2019-05-21T20:08:15.805" v="2050"/>
            <ac:spMkLst>
              <pc:docMk/>
              <pc:sldMasterMk cId="0" sldId="2147483648"/>
              <pc:sldLayoutMk cId="0" sldId="2147483670"/>
              <ac:spMk id="5" creationId="{00000000-0000-0000-0000-000000000000}"/>
            </ac:spMkLst>
          </pc:spChg>
          <pc:spChg chg="mod">
            <ac:chgData name="Pete Brown" userId="abb739ff03cd0ad0" providerId="LiveId" clId="{C19E3B15-8949-4A8B-BAA2-2C29EB58418E}" dt="2019-05-21T20:08:15.805" v="2050"/>
            <ac:spMkLst>
              <pc:docMk/>
              <pc:sldMasterMk cId="0" sldId="2147483648"/>
              <pc:sldLayoutMk cId="0" sldId="2147483670"/>
              <ac:spMk id="14" creationId="{00000000-0000-0000-0000-000000000000}"/>
            </ac:spMkLst>
          </pc:spChg>
          <pc:spChg chg="mod">
            <ac:chgData name="Pete Brown" userId="abb739ff03cd0ad0" providerId="LiveId" clId="{C19E3B15-8949-4A8B-BAA2-2C29EB58418E}" dt="2019-05-21T20:08:15.805" v="2050"/>
            <ac:spMkLst>
              <pc:docMk/>
              <pc:sldMasterMk cId="0" sldId="2147483648"/>
              <pc:sldLayoutMk cId="0" sldId="2147483670"/>
              <ac:spMk id="22" creationId="{00000000-0000-0000-0000-000000000000}"/>
            </ac:spMkLst>
          </pc:spChg>
          <pc:spChg chg="mod">
            <ac:chgData name="Pete Brown" userId="abb739ff03cd0ad0" providerId="LiveId" clId="{C19E3B15-8949-4A8B-BAA2-2C29EB58418E}" dt="2019-05-21T20:08:15.805" v="2050"/>
            <ac:spMkLst>
              <pc:docMk/>
              <pc:sldMasterMk cId="0" sldId="2147483648"/>
              <pc:sldLayoutMk cId="0" sldId="2147483670"/>
              <ac:spMk id="23" creationId="{00000000-0000-0000-0000-000000000000}"/>
            </ac:spMkLst>
          </pc:spChg>
          <pc:spChg chg="mod">
            <ac:chgData name="Pete Brown" userId="abb739ff03cd0ad0" providerId="LiveId" clId="{C19E3B15-8949-4A8B-BAA2-2C29EB58418E}" dt="2019-05-21T20:08:15.805" v="2050"/>
            <ac:spMkLst>
              <pc:docMk/>
              <pc:sldMasterMk cId="0" sldId="2147483648"/>
              <pc:sldLayoutMk cId="0" sldId="2147483670"/>
              <ac:spMk id="24" creationId="{00000000-0000-0000-0000-000000000000}"/>
            </ac:spMkLst>
          </pc:spChg>
          <pc:spChg chg="mod">
            <ac:chgData name="Pete Brown" userId="abb739ff03cd0ad0" providerId="LiveId" clId="{C19E3B15-8949-4A8B-BAA2-2C29EB58418E}" dt="2019-05-21T20:08:15.805" v="2050"/>
            <ac:spMkLst>
              <pc:docMk/>
              <pc:sldMasterMk cId="0" sldId="2147483648"/>
              <pc:sldLayoutMk cId="0" sldId="2147483670"/>
              <ac:spMk id="29" creationId="{00000000-0000-0000-0000-000000000000}"/>
            </ac:spMkLst>
          </pc:spChg>
          <pc:spChg chg="mod">
            <ac:chgData name="Pete Brown" userId="abb739ff03cd0ad0" providerId="LiveId" clId="{C19E3B15-8949-4A8B-BAA2-2C29EB58418E}" dt="2019-05-21T20:08:15.805" v="2050"/>
            <ac:spMkLst>
              <pc:docMk/>
              <pc:sldMasterMk cId="0" sldId="2147483648"/>
              <pc:sldLayoutMk cId="0" sldId="2147483670"/>
              <ac:spMk id="30" creationId="{00000000-0000-0000-0000-000000000000}"/>
            </ac:spMkLst>
          </pc:spChg>
          <pc:spChg chg="mod">
            <ac:chgData name="Pete Brown" userId="abb739ff03cd0ad0" providerId="LiveId" clId="{C19E3B15-8949-4A8B-BAA2-2C29EB58418E}" dt="2019-05-21T20:08:15.805" v="2050"/>
            <ac:spMkLst>
              <pc:docMk/>
              <pc:sldMasterMk cId="0" sldId="2147483648"/>
              <pc:sldLayoutMk cId="0" sldId="2147483670"/>
              <ac:spMk id="31" creationId="{00000000-0000-0000-0000-000000000000}"/>
            </ac:spMkLst>
          </pc:spChg>
          <pc:cxnChg chg="mod">
            <ac:chgData name="Pete Brown" userId="abb739ff03cd0ad0" providerId="LiveId" clId="{C19E3B15-8949-4A8B-BAA2-2C29EB58418E}" dt="2019-05-21T20:08:15.805" v="2050"/>
            <ac:cxnSpMkLst>
              <pc:docMk/>
              <pc:sldMasterMk cId="0" sldId="2147483648"/>
              <pc:sldLayoutMk cId="0" sldId="2147483670"/>
              <ac:cxnSpMk id="19" creationId="{00000000-0000-0000-0000-000000000000}"/>
            </ac:cxnSpMkLst>
          </pc:cxnChg>
          <pc:cxnChg chg="mod">
            <ac:chgData name="Pete Brown" userId="abb739ff03cd0ad0" providerId="LiveId" clId="{C19E3B15-8949-4A8B-BAA2-2C29EB58418E}" dt="2019-05-21T20:08:15.805" v="2050"/>
            <ac:cxnSpMkLst>
              <pc:docMk/>
              <pc:sldMasterMk cId="0" sldId="2147483648"/>
              <pc:sldLayoutMk cId="0" sldId="2147483670"/>
              <ac:cxnSpMk id="20" creationId="{00000000-0000-0000-0000-000000000000}"/>
            </ac:cxnSpMkLst>
          </pc:cxn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2"/>
            <a:ext cx="8825659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9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1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1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61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5" y="2667000"/>
            <a:ext cx="294679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1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1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3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1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3"/>
            <a:ext cx="294005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6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5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2"/>
            <a:ext cx="293440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1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701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6" y="4827210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3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3" y="430215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4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2861735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3" y="2060577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4" y="2056093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3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6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6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2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7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7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1" y="2669687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1" y="2892349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3" y="2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5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20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2" y="295731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features/mastering-markdown/" TargetMode="External"/><Relationship Id="rId7" Type="http://schemas.openxmlformats.org/officeDocument/2006/relationships/hyperlink" Target="https://git-scm.com/book/en/v2/Git-on-the-Server-The-Protocols" TargetMode="External"/><Relationship Id="rId2" Type="http://schemas.openxmlformats.org/officeDocument/2006/relationships/hyperlink" Target="https://guides.github.com/activities/hello-worl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oshnh/Git-Commands" TargetMode="External"/><Relationship Id="rId5" Type="http://schemas.openxmlformats.org/officeDocument/2006/relationships/hyperlink" Target="https://en.wikipedia.org/wiki/Git" TargetMode="External"/><Relationship Id="rId4" Type="http://schemas.openxmlformats.org/officeDocument/2006/relationships/hyperlink" Target="https://education.github.com/git-cheat-sheet-education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E7FCE-17E6-414A-829C-940E9E880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 You            It?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86093-D680-4568-B62B-32810A8F98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Pete Brown</a:t>
            </a:r>
          </a:p>
          <a:p>
            <a:r>
              <a:rPr lang="en-US" dirty="0"/>
              <a:t>Systems Engineer, AutoZone</a:t>
            </a:r>
          </a:p>
        </p:txBody>
      </p:sp>
      <p:pic>
        <p:nvPicPr>
          <p:cNvPr id="1026" name="Picture 2" descr="Image result for git logo">
            <a:extLst>
              <a:ext uri="{FF2B5EF4-FFF2-40B4-BE49-F238E27FC236}">
                <a16:creationId xmlns:a16="http://schemas.microsoft.com/office/drawing/2014/main" id="{4F9D02F6-30DC-4F38-86CC-A4C058281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312" y="3662958"/>
            <a:ext cx="26670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92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621C4-FE33-4E4D-9FB7-FE341EA1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Supported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F1F33-4120-4DCD-A523-795A153F1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file</a:t>
            </a:r>
          </a:p>
          <a:p>
            <a:r>
              <a:rPr lang="en-US" dirty="0"/>
              <a:t>HTTPS</a:t>
            </a:r>
          </a:p>
          <a:p>
            <a:r>
              <a:rPr lang="en-US" dirty="0"/>
              <a:t>SSH</a:t>
            </a:r>
          </a:p>
          <a:p>
            <a:r>
              <a:rPr lang="en-US" dirty="0"/>
              <a:t>Git (port 9418)</a:t>
            </a:r>
          </a:p>
        </p:txBody>
      </p:sp>
    </p:spTree>
    <p:extLst>
      <p:ext uri="{BB962C8B-B14F-4D97-AF65-F5344CB8AC3E}">
        <p14:creationId xmlns:p14="http://schemas.microsoft.com/office/powerpoint/2010/main" val="1912827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621C4-FE33-4E4D-9FB7-FE341EA1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a Repo!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F1F33-4120-4DCD-A523-795A153F1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31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621C4-FE33-4E4D-9FB7-FE341EA1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F1F33-4120-4DCD-A523-795A153F1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Clone		=&gt;		Create local copy of branch</a:t>
            </a:r>
          </a:p>
          <a:p>
            <a:endParaRPr lang="en-US" dirty="0"/>
          </a:p>
          <a:p>
            <a:r>
              <a:rPr lang="en-US" dirty="0"/>
              <a:t>Checkout	=&gt; 		Create or switch to a branch</a:t>
            </a:r>
          </a:p>
          <a:p>
            <a:endParaRPr lang="en-US" dirty="0"/>
          </a:p>
          <a:p>
            <a:r>
              <a:rPr lang="en-US" dirty="0"/>
              <a:t>Commit		=&gt;		Commit changes to staging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Pull			=&gt;		Pull changes from server to local copy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Push			=&gt;		Push staged changes to server</a:t>
            </a:r>
          </a:p>
        </p:txBody>
      </p:sp>
    </p:spTree>
    <p:extLst>
      <p:ext uri="{BB962C8B-B14F-4D97-AF65-F5344CB8AC3E}">
        <p14:creationId xmlns:p14="http://schemas.microsoft.com/office/powerpoint/2010/main" val="3729971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621C4-FE33-4E4D-9FB7-FE341EA1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F1F33-4120-4DCD-A523-795A153F1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GitHub Guides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https://guides.github.com/activities/hello-world/</a:t>
            </a:r>
            <a:endParaRPr lang="en-US" dirty="0">
              <a:hlinkClick r:id="rId3"/>
            </a:endParaRP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https://guides.github.com/features/mastering-markdown/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GitHub Cheat Sheet</a:t>
            </a:r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https://education.github.com/git-cheat-sheet-education.pdf</a:t>
            </a:r>
            <a:endParaRPr lang="en-US" dirty="0"/>
          </a:p>
          <a:p>
            <a:pPr lvl="1"/>
            <a:endParaRPr lang="en-US" dirty="0"/>
          </a:p>
          <a:p>
            <a:pPr marL="400050"/>
            <a:r>
              <a:rPr lang="en-US" dirty="0"/>
              <a:t>Other</a:t>
            </a:r>
          </a:p>
          <a:p>
            <a:pPr marL="457200" lvl="1" indent="0">
              <a:buNone/>
            </a:pPr>
            <a:r>
              <a:rPr lang="en-US" dirty="0">
                <a:hlinkClick r:id="rId5"/>
              </a:rPr>
              <a:t>https://en.wikipedia.org/wiki/Git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6"/>
              </a:rPr>
              <a:t>https://github.com/joshnh/Git-Commands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7"/>
              </a:rPr>
              <a:t>https://git-scm.com/book/en/v2/Git-on-the-Server-The-Protocols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41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7FFFA-0AF9-4FBF-B4AC-CF77513BE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340D9-B393-4721-80D3-58968747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Started off fixing laptops in 1999</a:t>
            </a:r>
          </a:p>
          <a:p>
            <a:r>
              <a:rPr lang="en-US" dirty="0"/>
              <a:t>Supported various areas of enterprise infrastructure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Windows &amp; Linux OS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Virtualization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Messaging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Database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Network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Unified Communications</a:t>
            </a:r>
          </a:p>
          <a:p>
            <a:r>
              <a:rPr lang="en-US" dirty="0"/>
              <a:t>Serious case of ADHD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/>
              <a:t>Started OOP ~2013</a:t>
            </a:r>
          </a:p>
          <a:p>
            <a:r>
              <a:rPr lang="en-US" dirty="0"/>
              <a:t>Maintain free utilities for UC engineers</a:t>
            </a:r>
          </a:p>
          <a:p>
            <a:r>
              <a:rPr lang="en-US" dirty="0"/>
              <a:t>Developing Declarative Resource Protocol</a:t>
            </a:r>
          </a:p>
          <a:p>
            <a:r>
              <a:rPr lang="en-US" dirty="0"/>
              <a:t>Motivation - Wife, 5 girls &amp; 2 dogs</a:t>
            </a:r>
          </a:p>
        </p:txBody>
      </p:sp>
    </p:spTree>
    <p:extLst>
      <p:ext uri="{BB962C8B-B14F-4D97-AF65-F5344CB8AC3E}">
        <p14:creationId xmlns:p14="http://schemas.microsoft.com/office/powerpoint/2010/main" val="590618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7FFFA-0AF9-4FBF-B4AC-CF77513BE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talk?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340D9-B393-4721-80D3-58968747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Share your great ideas</a:t>
            </a:r>
          </a:p>
          <a:p>
            <a:r>
              <a:rPr lang="en-US" dirty="0"/>
              <a:t>Collaborate with others</a:t>
            </a:r>
          </a:p>
          <a:p>
            <a:r>
              <a:rPr lang="en-US" dirty="0"/>
              <a:t>Safeguard your code</a:t>
            </a:r>
          </a:p>
          <a:p>
            <a:r>
              <a:rPr lang="en-US" dirty="0"/>
              <a:t>Standardize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610839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7FFFA-0AF9-4FBF-B4AC-CF77513BE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talk?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340D9-B393-4721-80D3-58968747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050" name="Picture 2" descr="https://attachment.outlook.live.net/owa/jpb@chykn.com/service.svc/s/GetAttachmentThumbnail?id=AQMkADAwATM0MDAAMS1iNTM2LTE5OQA2LTAwAi0wMAoARgAAA07VVIN5wYBAvqcxIDP3zxkHAPuQ%2BwUDECtMmNdtO7ZpKe0AAAIBDAAAAPuQ%2BwUDECtMmNdtO7ZpKe0AA1Enhq0AAAABEgAQAF8qcTNVws5NpOXhyHfqpqU%3D&amp;thumbnailType=2&amp;owa=outlook.live.com&amp;scriptVer=2019051303.07&amp;isc=1&amp;X-OWA-CANARY=L-vEmM79mk2fl6Xzpwc-vVDMs1-13NYYmt1EPEZPC8MZDvrDqV3oieU4VoLSbARja8jaAKUeM_E.&amp;token=eyJhbGciOiJSUzI1NiIsImtpZCI6IjA2MDBGOUY2NzQ2MjA3MzdFNzM0MDRFMjg3QzQ1QTgxOENCN0NFQjgiLCJ4NXQiOiJCZ0Q1OW5SaUJ6Zm5OQVRpaDhSYWdZeTN6cmciLCJ0eXAiOiJKV1QifQ.eyJ2ZXIiOiJFeGNoYW5nZS5DYWxsYmFjay5WMSIsImFwcGN0eHNlbmRlciI6Ik93YURvd25sb2FkQDg0ZGY5ZTdmLWU5ZjYtNDBhZi1iNDM1LWFhYWFhYWFhYWFhYSIsImFwcGN0eCI6IntcIm1zZXhjaHByb3RcIjpcIm93YVwiLFwicHJpbWFyeXNpZFwiOlwiUy0xLTI4MjctMjEyOTkzLTMwNDAyMjE1OTBcIixcInB1aWRcIjpcIjkxNDgwMTAwOTQ5ODUxOFwiLFwib2lkXCI6XCIwMDAzNDAwMS1iNTM2LTE5OTYtMDAwMC0wMDAwMDAwMDAwMDBcIixcInNjb3BlXCI6XCJPd2FEb3dubG9hZFwifSIsIm5iZiI6MTU1ODMxMDA3NCwiZXhwIjoxNTU4MzEwNjc0LCJpc3MiOiIwMDAwMDAwMi0wMDAwLTBmZjEtY2UwMC0wMDAwMDAwMDAwMDBAODRkZjllN2YtZTlmNi00MGFmLWI0MzUtYWFhYWFhYWFhYWFhIiwiYXVkIjoiMDAwMDAwMDItMDAwMC0wZmYxLWNlMDAtMDAwMDAwMDAwMDAwL2F0dGFjaG1lbnQub3V0bG9vay5saXZlLm5ldEA4NGRmOWU3Zi1lOWY2LTQwYWYtYjQzNS1hYWFhYWFhYWFhYWEifQ.slSPwTIAPEli2XPc4_0lkzj4f5V1FEPOEgzWJO_6FsSrXBRz1FJcqrF2VA1Vhk6uNVTnrVwrMPhUGqdbg9jnHErxd2QwtzOAon-QcjYZkNxH34chDQA6oQh-9enE2NrZluPlcIZTszy4IOxS90wLPf0SUhUoi21NeqUKDjMWhUVtdRpLOIit6GCHgsS-8V36l_VgAi6YOGX6K96WpXeCu_927ceWu__z-30aNA3R3SabGByJkXrMq2ewjZRI8CIhAeSKZUBw2ojoveXuqlkRbgL9b2g07BMJoehVu6DuE4u9s8hSTUf12ZZ8xiQnp2xNQ3q6ohHkW2mJW5dvm7MgCA&amp;animation=true">
            <a:extLst>
              <a:ext uri="{FF2B5EF4-FFF2-40B4-BE49-F238E27FC236}">
                <a16:creationId xmlns:a16="http://schemas.microsoft.com/office/drawing/2014/main" id="{2FBA08A1-3391-46C9-BF69-3D5EBA3D5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700" y="1543777"/>
            <a:ext cx="6272832" cy="470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650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7FFFA-0AF9-4FBF-B4AC-CF77513BE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340D9-B393-4721-80D3-58968747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based service for version control using Git</a:t>
            </a:r>
          </a:p>
          <a:p>
            <a:r>
              <a:rPr lang="en-US" dirty="0"/>
              <a:t>Provides access control and collaboration features</a:t>
            </a:r>
          </a:p>
          <a:p>
            <a:r>
              <a:rPr lang="en-US" dirty="0"/>
              <a:t>Offers multiple account tiers for different project types</a:t>
            </a:r>
          </a:p>
          <a:p>
            <a:r>
              <a:rPr lang="en-US" dirty="0"/>
              <a:t>Started in 2008 in San Francisco</a:t>
            </a:r>
          </a:p>
          <a:p>
            <a:r>
              <a:rPr lang="en-US" dirty="0"/>
              <a:t>Acquired by Microsoft in 2018 for $7.5 billion</a:t>
            </a:r>
          </a:p>
        </p:txBody>
      </p:sp>
      <p:pic>
        <p:nvPicPr>
          <p:cNvPr id="2050" name="Picture 2" descr="Image result for github  logo">
            <a:extLst>
              <a:ext uri="{FF2B5EF4-FFF2-40B4-BE49-F238E27FC236}">
                <a16:creationId xmlns:a16="http://schemas.microsoft.com/office/drawing/2014/main" id="{A8B02172-002A-4B8E-9C6E-ED1B0F88D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622" y="253048"/>
            <a:ext cx="11811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27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D8223-F9AB-4957-BEFE-F4A8571F3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Git Providers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C822D-AA88-409C-B520-52AAC035B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7230384" cy="4195481"/>
          </a:xfrm>
        </p:spPr>
        <p:txBody>
          <a:bodyPr/>
          <a:lstStyle/>
          <a:p>
            <a:r>
              <a:rPr lang="en-US" dirty="0"/>
              <a:t>GitHub</a:t>
            </a:r>
          </a:p>
          <a:p>
            <a:r>
              <a:rPr lang="en-US" dirty="0"/>
              <a:t>GitLab</a:t>
            </a:r>
          </a:p>
          <a:p>
            <a:r>
              <a:rPr lang="en-US" dirty="0"/>
              <a:t>Azure Repos (Visual Studio Team Services)</a:t>
            </a:r>
          </a:p>
          <a:p>
            <a:r>
              <a:rPr lang="en-US" dirty="0"/>
              <a:t>Atlassian Bitbucket</a:t>
            </a:r>
          </a:p>
          <a:p>
            <a:r>
              <a:rPr lang="en-US" dirty="0"/>
              <a:t>CloudForge</a:t>
            </a:r>
          </a:p>
        </p:txBody>
      </p:sp>
      <p:pic>
        <p:nvPicPr>
          <p:cNvPr id="5" name="Picture 2" descr="Image result for github  logo">
            <a:extLst>
              <a:ext uri="{FF2B5EF4-FFF2-40B4-BE49-F238E27FC236}">
                <a16:creationId xmlns:a16="http://schemas.microsoft.com/office/drawing/2014/main" id="{3C4FD367-75B9-4E4E-A9DB-2EE4D959D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00" y="4645586"/>
            <a:ext cx="11811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lated image">
            <a:extLst>
              <a:ext uri="{FF2B5EF4-FFF2-40B4-BE49-F238E27FC236}">
                <a16:creationId xmlns:a16="http://schemas.microsoft.com/office/drawing/2014/main" id="{E3B9103B-5456-4CBA-B0FC-839B686ED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160" y="4645587"/>
            <a:ext cx="1558213" cy="116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azure repos">
            <a:extLst>
              <a:ext uri="{FF2B5EF4-FFF2-40B4-BE49-F238E27FC236}">
                <a16:creationId xmlns:a16="http://schemas.microsoft.com/office/drawing/2014/main" id="{0FC265AB-7195-4D68-A060-583FF78F8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576482"/>
            <a:ext cx="1247192" cy="124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bitbucket">
            <a:extLst>
              <a:ext uri="{FF2B5EF4-FFF2-40B4-BE49-F238E27FC236}">
                <a16:creationId xmlns:a16="http://schemas.microsoft.com/office/drawing/2014/main" id="{FBDD4C0A-4C64-4DEE-A786-BED0E8102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504" y="4576483"/>
            <a:ext cx="1247192" cy="124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mage result for cloudforge">
            <a:extLst>
              <a:ext uri="{FF2B5EF4-FFF2-40B4-BE49-F238E27FC236}">
                <a16:creationId xmlns:a16="http://schemas.microsoft.com/office/drawing/2014/main" id="{2E0CBE28-67E6-4FDA-BF3C-B6B8183B5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120" y="4593599"/>
            <a:ext cx="1247192" cy="124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06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621C4-FE33-4E4D-9FB7-FE341EA1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Predecessors of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F1F33-4120-4DCD-A523-795A153F1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CVS - Concurrent Versions System (1986)</a:t>
            </a:r>
          </a:p>
          <a:p>
            <a:r>
              <a:rPr lang="en-US" dirty="0"/>
              <a:t>SVN – Subversion (2000)</a:t>
            </a:r>
          </a:p>
          <a:p>
            <a:r>
              <a:rPr lang="en-US" dirty="0"/>
              <a:t>BK – </a:t>
            </a:r>
            <a:r>
              <a:rPr lang="en-US" dirty="0" err="1"/>
              <a:t>BitKeeper</a:t>
            </a:r>
            <a:r>
              <a:rPr lang="en-US" dirty="0"/>
              <a:t> (2000)</a:t>
            </a:r>
          </a:p>
        </p:txBody>
      </p:sp>
    </p:spTree>
    <p:extLst>
      <p:ext uri="{BB962C8B-B14F-4D97-AF65-F5344CB8AC3E}">
        <p14:creationId xmlns:p14="http://schemas.microsoft.com/office/powerpoint/2010/main" val="3000229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621C4-FE33-4E4D-9FB7-FE341EA1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F1F33-4120-4DCD-A523-795A153F1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by Linus Torvalds</a:t>
            </a:r>
          </a:p>
          <a:p>
            <a:r>
              <a:rPr lang="en-US" dirty="0"/>
              <a:t>Development began 4/3/2005</a:t>
            </a:r>
          </a:p>
          <a:p>
            <a:r>
              <a:rPr lang="en-US" dirty="0"/>
              <a:t>Managed Linux Kernel 2.6.12 release on 6/16/2005</a:t>
            </a:r>
          </a:p>
          <a:p>
            <a:r>
              <a:rPr lang="en-US" dirty="0"/>
              <a:t>Version 1.0 released 12/21/2005</a:t>
            </a:r>
          </a:p>
        </p:txBody>
      </p:sp>
    </p:spTree>
    <p:extLst>
      <p:ext uri="{BB962C8B-B14F-4D97-AF65-F5344CB8AC3E}">
        <p14:creationId xmlns:p14="http://schemas.microsoft.com/office/powerpoint/2010/main" val="2170317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621C4-FE33-4E4D-9FB7-FE341EA1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Design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F1F33-4120-4DCD-A523-795A153F1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CVS as an example of what not to do</a:t>
            </a:r>
          </a:p>
          <a:p>
            <a:r>
              <a:rPr lang="en-US" dirty="0"/>
              <a:t>Support a distributed, </a:t>
            </a:r>
            <a:r>
              <a:rPr lang="en-US" dirty="0" err="1"/>
              <a:t>BitKeeper</a:t>
            </a:r>
            <a:r>
              <a:rPr lang="en-US" dirty="0"/>
              <a:t>-like workflow</a:t>
            </a:r>
          </a:p>
          <a:p>
            <a:r>
              <a:rPr lang="en-US" dirty="0"/>
              <a:t>Include very strong safeguards against corruption, either accidental or malicious</a:t>
            </a:r>
          </a:p>
        </p:txBody>
      </p:sp>
    </p:spTree>
    <p:extLst>
      <p:ext uri="{BB962C8B-B14F-4D97-AF65-F5344CB8AC3E}">
        <p14:creationId xmlns:p14="http://schemas.microsoft.com/office/powerpoint/2010/main" val="1028278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1788</TotalTime>
  <Words>310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Ion</vt:lpstr>
      <vt:lpstr>Do You            It?</vt:lpstr>
      <vt:lpstr>Who am I?</vt:lpstr>
      <vt:lpstr>Why this talk?</vt:lpstr>
      <vt:lpstr>Why this talk?</vt:lpstr>
      <vt:lpstr>What is GitHub?</vt:lpstr>
      <vt:lpstr>Popular Git Providers</vt:lpstr>
      <vt:lpstr>Predecessors of Git</vt:lpstr>
      <vt:lpstr>History of Git</vt:lpstr>
      <vt:lpstr>Git Design Criteria</vt:lpstr>
      <vt:lpstr>Git Supported Protocols</vt:lpstr>
      <vt:lpstr>Let’s Make a Repo!</vt:lpstr>
      <vt:lpstr>Common Operations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GitHub</dc:title>
  <dc:creator>Pete Brown</dc:creator>
  <cp:lastModifiedBy>Pete Brown</cp:lastModifiedBy>
  <cp:revision>5</cp:revision>
  <dcterms:created xsi:type="dcterms:W3CDTF">2019-05-19T22:22:44Z</dcterms:created>
  <dcterms:modified xsi:type="dcterms:W3CDTF">2019-05-21T20:26:47Z</dcterms:modified>
</cp:coreProperties>
</file>