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0" r:id="rId3"/>
    <p:sldId id="265" r:id="rId4"/>
    <p:sldId id="259" r:id="rId5"/>
    <p:sldId id="261" r:id="rId6"/>
    <p:sldId id="272" r:id="rId7"/>
    <p:sldId id="273" r:id="rId8"/>
    <p:sldId id="274" r:id="rId9"/>
    <p:sldId id="271" r:id="rId10"/>
    <p:sldId id="281" r:id="rId11"/>
    <p:sldId id="275" r:id="rId12"/>
    <p:sldId id="280" r:id="rId13"/>
    <p:sldId id="283" r:id="rId14"/>
    <p:sldId id="276" r:id="rId15"/>
    <p:sldId id="284" r:id="rId16"/>
    <p:sldId id="278" r:id="rId17"/>
    <p:sldId id="263" r:id="rId18"/>
    <p:sldId id="285" r:id="rId19"/>
    <p:sldId id="279" r:id="rId20"/>
    <p:sldId id="286" r:id="rId21"/>
    <p:sldId id="287" r:id="rId22"/>
    <p:sldId id="288" r:id="rId23"/>
    <p:sldId id="289" r:id="rId24"/>
    <p:sldId id="267" r:id="rId2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DBAB1-1109-FA4A-5CB2-BA165D378718}" v="3" dt="2022-03-31T14:16:57.437"/>
    <p1510:client id="{2D691B28-254D-0959-BE06-404C92D47C45}" v="32" dt="2022-03-21T11:28:58.995"/>
    <p1510:client id="{65789DD0-6FE6-D6DD-6C46-930EADCD7ED1}" v="6" dt="2022-03-21T17:04:58.209"/>
    <p1510:client id="{99D6BE3A-4C1E-C973-B6C9-AB06B88B45D5}" v="132" dt="2022-03-18T11:45:15.329"/>
    <p1510:client id="{EAEC0584-CCD4-4D5D-894D-4FCD54980B2F}" v="395" dt="2022-03-18T08:48:51.232"/>
    <p1510:client id="{EB905DBC-3142-DB9D-64BA-DE2F594685F0}" v="1320" dt="2022-03-31T17:49:09.434"/>
    <p1510:client id="{FEEC5888-3C7D-9A88-8154-970A4D18D6F6}" v="5" dt="2022-03-21T12:31:12.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e Young" userId="S::justine.young@redrockconsulting.co.uk::ff02ef36-9ed5-4bf4-bc00-8f4e9cf2c9fb" providerId="AD" clId="Web-{EAEC0584-CCD4-4D5D-894D-4FCD54980B2F}"/>
    <pc:docChg chg="addSld delSld modSld addMainMaster delMainMaster">
      <pc:chgData name="Justine Young" userId="S::justine.young@redrockconsulting.co.uk::ff02ef36-9ed5-4bf4-bc00-8f4e9cf2c9fb" providerId="AD" clId="Web-{EAEC0584-CCD4-4D5D-894D-4FCD54980B2F}" dt="2022-03-18T08:48:51.232" v="393" actId="20577"/>
      <pc:docMkLst>
        <pc:docMk/>
      </pc:docMkLst>
      <pc:sldChg chg="addSp modSp mod setBg modClrScheme chgLayout">
        <pc:chgData name="Justine Young" userId="S::justine.young@redrockconsulting.co.uk::ff02ef36-9ed5-4bf4-bc00-8f4e9cf2c9fb" providerId="AD" clId="Web-{EAEC0584-CCD4-4D5D-894D-4FCD54980B2F}" dt="2022-03-17T18:47:39.715" v="305"/>
        <pc:sldMkLst>
          <pc:docMk/>
          <pc:sldMk cId="109857222" sldId="256"/>
        </pc:sldMkLst>
        <pc:spChg chg="mod ord">
          <ac:chgData name="Justine Young" userId="S::justine.young@redrockconsulting.co.uk::ff02ef36-9ed5-4bf4-bc00-8f4e9cf2c9fb" providerId="AD" clId="Web-{EAEC0584-CCD4-4D5D-894D-4FCD54980B2F}" dt="2022-03-17T18:47:39.715" v="305"/>
          <ac:spMkLst>
            <pc:docMk/>
            <pc:sldMk cId="109857222" sldId="256"/>
            <ac:spMk id="2" creationId="{00000000-0000-0000-0000-000000000000}"/>
          </ac:spMkLst>
        </pc:spChg>
        <pc:spChg chg="mod ord">
          <ac:chgData name="Justine Young" userId="S::justine.young@redrockconsulting.co.uk::ff02ef36-9ed5-4bf4-bc00-8f4e9cf2c9fb" providerId="AD" clId="Web-{EAEC0584-CCD4-4D5D-894D-4FCD54980B2F}" dt="2022-03-17T18:47:39.715" v="305"/>
          <ac:spMkLst>
            <pc:docMk/>
            <pc:sldMk cId="109857222" sldId="256"/>
            <ac:spMk id="3" creationId="{00000000-0000-0000-0000-000000000000}"/>
          </ac:spMkLst>
        </pc:spChg>
        <pc:spChg chg="add">
          <ac:chgData name="Justine Young" userId="S::justine.young@redrockconsulting.co.uk::ff02ef36-9ed5-4bf4-bc00-8f4e9cf2c9fb" providerId="AD" clId="Web-{EAEC0584-CCD4-4D5D-894D-4FCD54980B2F}" dt="2022-03-17T18:47:39.715" v="305"/>
          <ac:spMkLst>
            <pc:docMk/>
            <pc:sldMk cId="109857222" sldId="256"/>
            <ac:spMk id="9" creationId="{482BD70C-C4A0-46C4-9518-A731098B419A}"/>
          </ac:spMkLst>
        </pc:spChg>
        <pc:spChg chg="add">
          <ac:chgData name="Justine Young" userId="S::justine.young@redrockconsulting.co.uk::ff02ef36-9ed5-4bf4-bc00-8f4e9cf2c9fb" providerId="AD" clId="Web-{EAEC0584-CCD4-4D5D-894D-4FCD54980B2F}" dt="2022-03-17T18:47:39.715" v="305"/>
          <ac:spMkLst>
            <pc:docMk/>
            <pc:sldMk cId="109857222" sldId="256"/>
            <ac:spMk id="11" creationId="{39B74A45-BDDD-4892-B8C0-B290C0944FCB}"/>
          </ac:spMkLst>
        </pc:spChg>
        <pc:spChg chg="add">
          <ac:chgData name="Justine Young" userId="S::justine.young@redrockconsulting.co.uk::ff02ef36-9ed5-4bf4-bc00-8f4e9cf2c9fb" providerId="AD" clId="Web-{EAEC0584-CCD4-4D5D-894D-4FCD54980B2F}" dt="2022-03-17T18:47:39.715" v="305"/>
          <ac:spMkLst>
            <pc:docMk/>
            <pc:sldMk cId="109857222" sldId="256"/>
            <ac:spMk id="13" creationId="{C516C73E-9465-4C9E-9B86-9E58FB326B6B}"/>
          </ac:spMkLst>
        </pc:spChg>
        <pc:picChg chg="add mod">
          <ac:chgData name="Justine Young" userId="S::justine.young@redrockconsulting.co.uk::ff02ef36-9ed5-4bf4-bc00-8f4e9cf2c9fb" providerId="AD" clId="Web-{EAEC0584-CCD4-4D5D-894D-4FCD54980B2F}" dt="2022-03-17T18:47:39.715" v="305"/>
          <ac:picMkLst>
            <pc:docMk/>
            <pc:sldMk cId="109857222" sldId="256"/>
            <ac:picMk id="4" creationId="{2E4CCA40-E306-48B8-9C1C-A0AFE2C467C0}"/>
          </ac:picMkLst>
        </pc:picChg>
      </pc:sldChg>
      <pc:sldChg chg="modSp new del">
        <pc:chgData name="Justine Young" userId="S::justine.young@redrockconsulting.co.uk::ff02ef36-9ed5-4bf4-bc00-8f4e9cf2c9fb" providerId="AD" clId="Web-{EAEC0584-CCD4-4D5D-894D-4FCD54980B2F}" dt="2022-03-17T13:18:00.812" v="37"/>
        <pc:sldMkLst>
          <pc:docMk/>
          <pc:sldMk cId="1663830494" sldId="257"/>
        </pc:sldMkLst>
        <pc:spChg chg="mod">
          <ac:chgData name="Justine Young" userId="S::justine.young@redrockconsulting.co.uk::ff02ef36-9ed5-4bf4-bc00-8f4e9cf2c9fb" providerId="AD" clId="Web-{EAEC0584-CCD4-4D5D-894D-4FCD54980B2F}" dt="2022-03-17T13:15:08.793" v="20" actId="1076"/>
          <ac:spMkLst>
            <pc:docMk/>
            <pc:sldMk cId="1663830494" sldId="257"/>
            <ac:spMk id="2" creationId="{804280E6-0FB4-4AC2-8CAB-D1B773835142}"/>
          </ac:spMkLst>
        </pc:spChg>
        <pc:spChg chg="mod">
          <ac:chgData name="Justine Young" userId="S::justine.young@redrockconsulting.co.uk::ff02ef36-9ed5-4bf4-bc00-8f4e9cf2c9fb" providerId="AD" clId="Web-{EAEC0584-CCD4-4D5D-894D-4FCD54980B2F}" dt="2022-03-17T13:15:48.403" v="24" actId="20577"/>
          <ac:spMkLst>
            <pc:docMk/>
            <pc:sldMk cId="1663830494" sldId="257"/>
            <ac:spMk id="3" creationId="{397B170F-93F1-4BF3-97A6-91BB7107786E}"/>
          </ac:spMkLst>
        </pc:spChg>
      </pc:sldChg>
      <pc:sldChg chg="modSp add del replId">
        <pc:chgData name="Justine Young" userId="S::justine.young@redrockconsulting.co.uk::ff02ef36-9ed5-4bf4-bc00-8f4e9cf2c9fb" providerId="AD" clId="Web-{EAEC0584-CCD4-4D5D-894D-4FCD54980B2F}" dt="2022-03-17T18:16:23.861" v="219"/>
        <pc:sldMkLst>
          <pc:docMk/>
          <pc:sldMk cId="916931282" sldId="258"/>
        </pc:sldMkLst>
        <pc:spChg chg="mod">
          <ac:chgData name="Justine Young" userId="S::justine.young@redrockconsulting.co.uk::ff02ef36-9ed5-4bf4-bc00-8f4e9cf2c9fb" providerId="AD" clId="Web-{EAEC0584-CCD4-4D5D-894D-4FCD54980B2F}" dt="2022-03-17T13:19:20.282" v="52" actId="20577"/>
          <ac:spMkLst>
            <pc:docMk/>
            <pc:sldMk cId="916931282" sldId="258"/>
            <ac:spMk id="2" creationId="{00000000-0000-0000-0000-000000000000}"/>
          </ac:spMkLst>
        </pc:spChg>
        <pc:spChg chg="mod">
          <ac:chgData name="Justine Young" userId="S::justine.young@redrockconsulting.co.uk::ff02ef36-9ed5-4bf4-bc00-8f4e9cf2c9fb" providerId="AD" clId="Web-{EAEC0584-CCD4-4D5D-894D-4FCD54980B2F}" dt="2022-03-17T13:17:37.124" v="36" actId="14100"/>
          <ac:spMkLst>
            <pc:docMk/>
            <pc:sldMk cId="916931282" sldId="258"/>
            <ac:spMk id="3" creationId="{00000000-0000-0000-0000-000000000000}"/>
          </ac:spMkLst>
        </pc:spChg>
      </pc:sldChg>
      <pc:sldChg chg="addSp modSp new mod modClrScheme chgLayout">
        <pc:chgData name="Justine Young" userId="S::justine.young@redrockconsulting.co.uk::ff02ef36-9ed5-4bf4-bc00-8f4e9cf2c9fb" providerId="AD" clId="Web-{EAEC0584-CCD4-4D5D-894D-4FCD54980B2F}" dt="2022-03-17T19:50:18.206" v="381" actId="1076"/>
        <pc:sldMkLst>
          <pc:docMk/>
          <pc:sldMk cId="1104797099" sldId="259"/>
        </pc:sldMkLst>
        <pc:spChg chg="mod ord">
          <ac:chgData name="Justine Young" userId="S::justine.young@redrockconsulting.co.uk::ff02ef36-9ed5-4bf4-bc00-8f4e9cf2c9fb" providerId="AD" clId="Web-{EAEC0584-CCD4-4D5D-894D-4FCD54980B2F}" dt="2022-03-17T18:39:40.908" v="297"/>
          <ac:spMkLst>
            <pc:docMk/>
            <pc:sldMk cId="1104797099" sldId="259"/>
            <ac:spMk id="2" creationId="{C8E31665-C5FE-4ADB-84A3-81FCCE6F91AD}"/>
          </ac:spMkLst>
        </pc:spChg>
        <pc:spChg chg="mod ord">
          <ac:chgData name="Justine Young" userId="S::justine.young@redrockconsulting.co.uk::ff02ef36-9ed5-4bf4-bc00-8f4e9cf2c9fb" providerId="AD" clId="Web-{EAEC0584-CCD4-4D5D-894D-4FCD54980B2F}" dt="2022-03-17T19:50:18.206" v="381" actId="1076"/>
          <ac:spMkLst>
            <pc:docMk/>
            <pc:sldMk cId="1104797099" sldId="259"/>
            <ac:spMk id="3" creationId="{E337506B-58F4-4929-93B1-5860102E665D}"/>
          </ac:spMkLst>
        </pc:spChg>
        <pc:picChg chg="add mod">
          <ac:chgData name="Justine Young" userId="S::justine.young@redrockconsulting.co.uk::ff02ef36-9ed5-4bf4-bc00-8f4e9cf2c9fb" providerId="AD" clId="Web-{EAEC0584-CCD4-4D5D-894D-4FCD54980B2F}" dt="2022-03-17T18:53:16.312" v="309" actId="1076"/>
          <ac:picMkLst>
            <pc:docMk/>
            <pc:sldMk cId="1104797099" sldId="259"/>
            <ac:picMk id="4" creationId="{D88B13C5-A3B9-481C-97E0-6D351D5C8F07}"/>
          </ac:picMkLst>
        </pc:picChg>
      </pc:sldChg>
      <pc:sldChg chg="add del">
        <pc:chgData name="Justine Young" userId="S::justine.young@redrockconsulting.co.uk::ff02ef36-9ed5-4bf4-bc00-8f4e9cf2c9fb" providerId="AD" clId="Web-{EAEC0584-CCD4-4D5D-894D-4FCD54980B2F}" dt="2022-03-17T13:16:13.310" v="28"/>
        <pc:sldMkLst>
          <pc:docMk/>
          <pc:sldMk cId="1133937732" sldId="259"/>
        </pc:sldMkLst>
      </pc:sldChg>
      <pc:sldChg chg="addSp delSp modSp new mod setBg modClrScheme chgLayout">
        <pc:chgData name="Justine Young" userId="S::justine.young@redrockconsulting.co.uk::ff02ef36-9ed5-4bf4-bc00-8f4e9cf2c9fb" providerId="AD" clId="Web-{EAEC0584-CCD4-4D5D-894D-4FCD54980B2F}" dt="2022-03-17T19:24:47.356" v="348"/>
        <pc:sldMkLst>
          <pc:docMk/>
          <pc:sldMk cId="2754144345" sldId="260"/>
        </pc:sldMkLst>
        <pc:spChg chg="mod ord">
          <ac:chgData name="Justine Young" userId="S::justine.young@redrockconsulting.co.uk::ff02ef36-9ed5-4bf4-bc00-8f4e9cf2c9fb" providerId="AD" clId="Web-{EAEC0584-CCD4-4D5D-894D-4FCD54980B2F}" dt="2022-03-17T19:24:47.356" v="348"/>
          <ac:spMkLst>
            <pc:docMk/>
            <pc:sldMk cId="2754144345" sldId="260"/>
            <ac:spMk id="2" creationId="{ACB20C3C-A715-4EAD-8737-7A84EC631FD9}"/>
          </ac:spMkLst>
        </pc:spChg>
        <pc:spChg chg="mod ord">
          <ac:chgData name="Justine Young" userId="S::justine.young@redrockconsulting.co.uk::ff02ef36-9ed5-4bf4-bc00-8f4e9cf2c9fb" providerId="AD" clId="Web-{EAEC0584-CCD4-4D5D-894D-4FCD54980B2F}" dt="2022-03-17T19:24:47.356" v="348"/>
          <ac:spMkLst>
            <pc:docMk/>
            <pc:sldMk cId="2754144345" sldId="260"/>
            <ac:spMk id="3" creationId="{EA907278-AFDC-4D7F-8622-8735CB381F04}"/>
          </ac:spMkLst>
        </pc:spChg>
        <pc:spChg chg="add del mod">
          <ac:chgData name="Justine Young" userId="S::justine.young@redrockconsulting.co.uk::ff02ef36-9ed5-4bf4-bc00-8f4e9cf2c9fb" providerId="AD" clId="Web-{EAEC0584-CCD4-4D5D-894D-4FCD54980B2F}" dt="2022-03-17T18:59:46.818" v="330"/>
          <ac:spMkLst>
            <pc:docMk/>
            <pc:sldMk cId="2754144345" sldId="260"/>
            <ac:spMk id="4" creationId="{B53C337F-B18D-41C8-ABEC-85C3DE6AED6A}"/>
          </ac:spMkLst>
        </pc:spChg>
        <pc:spChg chg="add del">
          <ac:chgData name="Justine Young" userId="S::justine.young@redrockconsulting.co.uk::ff02ef36-9ed5-4bf4-bc00-8f4e9cf2c9fb" providerId="AD" clId="Web-{EAEC0584-CCD4-4D5D-894D-4FCD54980B2F}" dt="2022-03-17T18:22:15.662" v="231"/>
          <ac:spMkLst>
            <pc:docMk/>
            <pc:sldMk cId="2754144345" sldId="260"/>
            <ac:spMk id="5" creationId="{B662DE95-7423-4E2D-81A0-3982D9761AEB}"/>
          </ac:spMkLst>
        </pc:spChg>
        <pc:spChg chg="add del">
          <ac:chgData name="Justine Young" userId="S::justine.young@redrockconsulting.co.uk::ff02ef36-9ed5-4bf4-bc00-8f4e9cf2c9fb" providerId="AD" clId="Web-{EAEC0584-CCD4-4D5D-894D-4FCD54980B2F}" dt="2022-03-17T18:22:56.977" v="233"/>
          <ac:spMkLst>
            <pc:docMk/>
            <pc:sldMk cId="2754144345" sldId="260"/>
            <ac:spMk id="6" creationId="{242FBA34-03E4-4E65-9950-0D5B9EE54AFD}"/>
          </ac:spMkLst>
        </pc:spChg>
        <pc:picChg chg="add mod">
          <ac:chgData name="Justine Young" userId="S::justine.young@redrockconsulting.co.uk::ff02ef36-9ed5-4bf4-bc00-8f4e9cf2c9fb" providerId="AD" clId="Web-{EAEC0584-CCD4-4D5D-894D-4FCD54980B2F}" dt="2022-03-17T19:24:47.356" v="348"/>
          <ac:picMkLst>
            <pc:docMk/>
            <pc:sldMk cId="2754144345" sldId="260"/>
            <ac:picMk id="8" creationId="{3B8BED0C-A789-4B75-B05A-7020EB127B9C}"/>
          </ac:picMkLst>
        </pc:picChg>
        <pc:cxnChg chg="add">
          <ac:chgData name="Justine Young" userId="S::justine.young@redrockconsulting.co.uk::ff02ef36-9ed5-4bf4-bc00-8f4e9cf2c9fb" providerId="AD" clId="Web-{EAEC0584-CCD4-4D5D-894D-4FCD54980B2F}" dt="2022-03-17T19:24:47.356" v="348"/>
          <ac:cxnSpMkLst>
            <pc:docMk/>
            <pc:sldMk cId="2754144345" sldId="260"/>
            <ac:cxnSpMk id="13" creationId="{39B7FDC9-F0CE-43A7-9F2A-83DD09DC3453}"/>
          </ac:cxnSpMkLst>
        </pc:cxnChg>
      </pc:sldChg>
      <pc:sldChg chg="addSp delSp modSp new mod modClrScheme chgLayout">
        <pc:chgData name="Justine Young" userId="S::justine.young@redrockconsulting.co.uk::ff02ef36-9ed5-4bf4-bc00-8f4e9cf2c9fb" providerId="AD" clId="Web-{EAEC0584-CCD4-4D5D-894D-4FCD54980B2F}" dt="2022-03-17T19:38:23.557" v="373" actId="20577"/>
        <pc:sldMkLst>
          <pc:docMk/>
          <pc:sldMk cId="2049747475" sldId="261"/>
        </pc:sldMkLst>
        <pc:spChg chg="mod ord">
          <ac:chgData name="Justine Young" userId="S::justine.young@redrockconsulting.co.uk::ff02ef36-9ed5-4bf4-bc00-8f4e9cf2c9fb" providerId="AD" clId="Web-{EAEC0584-CCD4-4D5D-894D-4FCD54980B2F}" dt="2022-03-17T19:38:23.557" v="373" actId="20577"/>
          <ac:spMkLst>
            <pc:docMk/>
            <pc:sldMk cId="2049747475" sldId="261"/>
            <ac:spMk id="2" creationId="{D7060D0F-4C73-4A55-A5E8-4E914E8E890D}"/>
          </ac:spMkLst>
        </pc:spChg>
        <pc:spChg chg="del">
          <ac:chgData name="Justine Young" userId="S::justine.young@redrockconsulting.co.uk::ff02ef36-9ed5-4bf4-bc00-8f4e9cf2c9fb" providerId="AD" clId="Web-{EAEC0584-CCD4-4D5D-894D-4FCD54980B2F}" dt="2022-03-17T18:18:10.101" v="223"/>
          <ac:spMkLst>
            <pc:docMk/>
            <pc:sldMk cId="2049747475" sldId="261"/>
            <ac:spMk id="3" creationId="{22D0A817-82CD-4E2E-8836-A78FD2036D0C}"/>
          </ac:spMkLst>
        </pc:spChg>
        <pc:picChg chg="add mod">
          <ac:chgData name="Justine Young" userId="S::justine.young@redrockconsulting.co.uk::ff02ef36-9ed5-4bf4-bc00-8f4e9cf2c9fb" providerId="AD" clId="Web-{EAEC0584-CCD4-4D5D-894D-4FCD54980B2F}" dt="2022-03-17T18:51:18.493" v="307" actId="1076"/>
          <ac:picMkLst>
            <pc:docMk/>
            <pc:sldMk cId="2049747475" sldId="261"/>
            <ac:picMk id="4" creationId="{2EFD880B-89EF-43E3-9D8E-3B60410E4F5F}"/>
          </ac:picMkLst>
        </pc:picChg>
      </pc:sldChg>
      <pc:sldChg chg="addSp delSp modSp new mod modClrScheme chgLayout">
        <pc:chgData name="Justine Young" userId="S::justine.young@redrockconsulting.co.uk::ff02ef36-9ed5-4bf4-bc00-8f4e9cf2c9fb" providerId="AD" clId="Web-{EAEC0584-CCD4-4D5D-894D-4FCD54980B2F}" dt="2022-03-17T19:20:57.187" v="346" actId="1076"/>
        <pc:sldMkLst>
          <pc:docMk/>
          <pc:sldMk cId="753175728" sldId="262"/>
        </pc:sldMkLst>
        <pc:spChg chg="add mod">
          <ac:chgData name="Justine Young" userId="S::justine.young@redrockconsulting.co.uk::ff02ef36-9ed5-4bf4-bc00-8f4e9cf2c9fb" providerId="AD" clId="Web-{EAEC0584-CCD4-4D5D-894D-4FCD54980B2F}" dt="2022-03-17T18:36:22.584" v="290" actId="1076"/>
          <ac:spMkLst>
            <pc:docMk/>
            <pc:sldMk cId="753175728" sldId="262"/>
            <ac:spMk id="2" creationId="{F427C5B7-A33A-4674-9419-FC3626695DD3}"/>
          </ac:spMkLst>
        </pc:spChg>
        <pc:spChg chg="add mod">
          <ac:chgData name="Justine Young" userId="S::justine.young@redrockconsulting.co.uk::ff02ef36-9ed5-4bf4-bc00-8f4e9cf2c9fb" providerId="AD" clId="Web-{EAEC0584-CCD4-4D5D-894D-4FCD54980B2F}" dt="2022-03-17T18:56:40.073" v="316" actId="20577"/>
          <ac:spMkLst>
            <pc:docMk/>
            <pc:sldMk cId="753175728" sldId="262"/>
            <ac:spMk id="4" creationId="{056A001C-0E59-480B-9FA2-3D4CC54E4D64}"/>
          </ac:spMkLst>
        </pc:spChg>
        <pc:spChg chg="add mod">
          <ac:chgData name="Justine Young" userId="S::justine.young@redrockconsulting.co.uk::ff02ef36-9ed5-4bf4-bc00-8f4e9cf2c9fb" providerId="AD" clId="Web-{EAEC0584-CCD4-4D5D-894D-4FCD54980B2F}" dt="2022-03-17T19:20:57.187" v="346" actId="1076"/>
          <ac:spMkLst>
            <pc:docMk/>
            <pc:sldMk cId="753175728" sldId="262"/>
            <ac:spMk id="5" creationId="{9FAC9361-B974-4F78-9735-29235A8962E1}"/>
          </ac:spMkLst>
        </pc:spChg>
        <pc:spChg chg="add del">
          <ac:chgData name="Justine Young" userId="S::justine.young@redrockconsulting.co.uk::ff02ef36-9ed5-4bf4-bc00-8f4e9cf2c9fb" providerId="AD" clId="Web-{EAEC0584-CCD4-4D5D-894D-4FCD54980B2F}" dt="2022-03-17T18:33:26.356" v="284"/>
          <ac:spMkLst>
            <pc:docMk/>
            <pc:sldMk cId="753175728" sldId="262"/>
            <ac:spMk id="6" creationId="{28E1003D-126E-41C9-B014-0908082D3F2C}"/>
          </ac:spMkLst>
        </pc:spChg>
        <pc:spChg chg="add del">
          <ac:chgData name="Justine Young" userId="S::justine.young@redrockconsulting.co.uk::ff02ef36-9ed5-4bf4-bc00-8f4e9cf2c9fb" providerId="AD" clId="Web-{EAEC0584-CCD4-4D5D-894D-4FCD54980B2F}" dt="2022-03-17T18:33:23.199" v="283"/>
          <ac:spMkLst>
            <pc:docMk/>
            <pc:sldMk cId="753175728" sldId="262"/>
            <ac:spMk id="7" creationId="{AB37D54B-7356-43FD-9A10-C78A8114525B}"/>
          </ac:spMkLst>
        </pc:spChg>
        <pc:spChg chg="add del mod">
          <ac:chgData name="Justine Young" userId="S::justine.young@redrockconsulting.co.uk::ff02ef36-9ed5-4bf4-bc00-8f4e9cf2c9fb" providerId="AD" clId="Web-{EAEC0584-CCD4-4D5D-894D-4FCD54980B2F}" dt="2022-03-17T18:43:14.623" v="301"/>
          <ac:spMkLst>
            <pc:docMk/>
            <pc:sldMk cId="753175728" sldId="262"/>
            <ac:spMk id="8" creationId="{801BFAC8-DCC7-43D9-B2BD-0EAF544127D2}"/>
          </ac:spMkLst>
        </pc:spChg>
        <pc:picChg chg="add mod">
          <ac:chgData name="Justine Young" userId="S::justine.young@redrockconsulting.co.uk::ff02ef36-9ed5-4bf4-bc00-8f4e9cf2c9fb" providerId="AD" clId="Web-{EAEC0584-CCD4-4D5D-894D-4FCD54980B2F}" dt="2022-03-17T18:46:32.884" v="303" actId="1076"/>
          <ac:picMkLst>
            <pc:docMk/>
            <pc:sldMk cId="753175728" sldId="262"/>
            <ac:picMk id="9" creationId="{F842CBAC-5BDB-461C-8190-A7A92FCE720D}"/>
          </ac:picMkLst>
        </pc:picChg>
      </pc:sldChg>
      <pc:sldChg chg="new del">
        <pc:chgData name="Justine Young" userId="S::justine.young@redrockconsulting.co.uk::ff02ef36-9ed5-4bf4-bc00-8f4e9cf2c9fb" providerId="AD" clId="Web-{EAEC0584-CCD4-4D5D-894D-4FCD54980B2F}" dt="2022-03-17T18:23:44.886" v="237"/>
        <pc:sldMkLst>
          <pc:docMk/>
          <pc:sldMk cId="1131791018" sldId="262"/>
        </pc:sldMkLst>
      </pc:sldChg>
      <pc:sldChg chg="addSp modSp new">
        <pc:chgData name="Justine Young" userId="S::justine.young@redrockconsulting.co.uk::ff02ef36-9ed5-4bf4-bc00-8f4e9cf2c9fb" providerId="AD" clId="Web-{EAEC0584-CCD4-4D5D-894D-4FCD54980B2F}" dt="2022-03-18T08:48:51.232" v="393" actId="20577"/>
        <pc:sldMkLst>
          <pc:docMk/>
          <pc:sldMk cId="2434717636" sldId="263"/>
        </pc:sldMkLst>
        <pc:spChg chg="mod">
          <ac:chgData name="Justine Young" userId="S::justine.young@redrockconsulting.co.uk::ff02ef36-9ed5-4bf4-bc00-8f4e9cf2c9fb" providerId="AD" clId="Web-{EAEC0584-CCD4-4D5D-894D-4FCD54980B2F}" dt="2022-03-17T19:27:18.739" v="355" actId="14100"/>
          <ac:spMkLst>
            <pc:docMk/>
            <pc:sldMk cId="2434717636" sldId="263"/>
            <ac:spMk id="2" creationId="{886618F3-303B-4102-A7BB-73D959F243EF}"/>
          </ac:spMkLst>
        </pc:spChg>
        <pc:spChg chg="mod">
          <ac:chgData name="Justine Young" userId="S::justine.young@redrockconsulting.co.uk::ff02ef36-9ed5-4bf4-bc00-8f4e9cf2c9fb" providerId="AD" clId="Web-{EAEC0584-CCD4-4D5D-894D-4FCD54980B2F}" dt="2022-03-18T08:48:51.232" v="393" actId="20577"/>
          <ac:spMkLst>
            <pc:docMk/>
            <pc:sldMk cId="2434717636" sldId="263"/>
            <ac:spMk id="3" creationId="{36B98AE2-4280-45C6-A495-72134C3C600C}"/>
          </ac:spMkLst>
        </pc:spChg>
        <pc:spChg chg="add mod">
          <ac:chgData name="Justine Young" userId="S::justine.young@redrockconsulting.co.uk::ff02ef36-9ed5-4bf4-bc00-8f4e9cf2c9fb" providerId="AD" clId="Web-{EAEC0584-CCD4-4D5D-894D-4FCD54980B2F}" dt="2022-03-18T08:48:32.247" v="392" actId="20577"/>
          <ac:spMkLst>
            <pc:docMk/>
            <pc:sldMk cId="2434717636" sldId="263"/>
            <ac:spMk id="4" creationId="{3D09A79F-191C-459D-B1FC-5E7D37030262}"/>
          </ac:spMkLst>
        </pc:spChg>
        <pc:picChg chg="add">
          <ac:chgData name="Justine Young" userId="S::justine.young@redrockconsulting.co.uk::ff02ef36-9ed5-4bf4-bc00-8f4e9cf2c9fb" providerId="AD" clId="Web-{EAEC0584-CCD4-4D5D-894D-4FCD54980B2F}" dt="2022-03-17T19:29:19.730" v="356"/>
          <ac:picMkLst>
            <pc:docMk/>
            <pc:sldMk cId="2434717636" sldId="263"/>
            <ac:picMk id="5" creationId="{0465CDC0-44CA-49C2-8D4E-270FAD7A7C12}"/>
          </ac:picMkLst>
        </pc:picChg>
      </pc:sldChg>
      <pc:sldChg chg="modSp add">
        <pc:chgData name="Justine Young" userId="S::justine.young@redrockconsulting.co.uk::ff02ef36-9ed5-4bf4-bc00-8f4e9cf2c9fb" providerId="AD" clId="Web-{EAEC0584-CCD4-4D5D-894D-4FCD54980B2F}" dt="2022-03-17T21:46:44.176" v="384" actId="20577"/>
        <pc:sldMkLst>
          <pc:docMk/>
          <pc:sldMk cId="3085427804" sldId="264"/>
        </pc:sldMkLst>
        <pc:spChg chg="mod">
          <ac:chgData name="Justine Young" userId="S::justine.young@redrockconsulting.co.uk::ff02ef36-9ed5-4bf4-bc00-8f4e9cf2c9fb" providerId="AD" clId="Web-{EAEC0584-CCD4-4D5D-894D-4FCD54980B2F}" dt="2022-03-17T21:46:44.176" v="384" actId="20577"/>
          <ac:spMkLst>
            <pc:docMk/>
            <pc:sldMk cId="3085427804" sldId="264"/>
            <ac:spMk id="3" creationId="{EA907278-AFDC-4D7F-8622-8735CB381F04}"/>
          </ac:spMkLst>
        </pc:spChg>
      </pc:sldChg>
      <pc:sldMasterChg chg="del delSldLayout">
        <pc:chgData name="Justine Young" userId="S::justine.young@redrockconsulting.co.uk::ff02ef36-9ed5-4bf4-bc00-8f4e9cf2c9fb" providerId="AD" clId="Web-{EAEC0584-CCD4-4D5D-894D-4FCD54980B2F}" dt="2022-03-17T18:18:42.978" v="224"/>
        <pc:sldMasterMkLst>
          <pc:docMk/>
          <pc:sldMasterMk cId="2460954070" sldId="2147483660"/>
        </pc:sldMasterMkLst>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2385387890" sldId="2147483661"/>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949138452" sldId="2147483662"/>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2591524520" sldId="2147483663"/>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1203092039" sldId="2147483664"/>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3733172339" sldId="2147483665"/>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3210312558" sldId="2147483666"/>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3146388984" sldId="2147483667"/>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3171841454" sldId="2147483668"/>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1718958274" sldId="2147483669"/>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2202905451" sldId="2147483670"/>
          </pc:sldLayoutMkLst>
        </pc:sldLayoutChg>
        <pc:sldLayoutChg chg="del">
          <pc:chgData name="Justine Young" userId="S::justine.young@redrockconsulting.co.uk::ff02ef36-9ed5-4bf4-bc00-8f4e9cf2c9fb" providerId="AD" clId="Web-{EAEC0584-CCD4-4D5D-894D-4FCD54980B2F}" dt="2022-03-17T18:18:42.978" v="224"/>
          <pc:sldLayoutMkLst>
            <pc:docMk/>
            <pc:sldMasterMk cId="2460954070" sldId="2147483660"/>
            <pc:sldLayoutMk cId="3479445657" sldId="2147483671"/>
          </pc:sldLayoutMkLst>
        </pc:sldLayoutChg>
      </pc:sldMasterChg>
      <pc:sldMasterChg chg="add del addSldLayout delSldLayout modSldLayout">
        <pc:chgData name="Justine Young" userId="S::justine.young@redrockconsulting.co.uk::ff02ef36-9ed5-4bf4-bc00-8f4e9cf2c9fb" providerId="AD" clId="Web-{EAEC0584-CCD4-4D5D-894D-4FCD54980B2F}" dt="2022-03-17T18:19:01.338" v="225"/>
        <pc:sldMasterMkLst>
          <pc:docMk/>
          <pc:sldMasterMk cId="1496334001" sldId="2147483672"/>
        </pc:sldMasterMkLst>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1578442727" sldId="2147483673"/>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4159566144" sldId="2147483674"/>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2787796810" sldId="2147483675"/>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1387299208" sldId="2147483676"/>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581270530" sldId="2147483677"/>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321058057" sldId="2147483678"/>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1385459040" sldId="2147483679"/>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2411788293" sldId="2147483680"/>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1938251409" sldId="2147483681"/>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494907934" sldId="2147483682"/>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4114501487" sldId="2147483683"/>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4037220376" sldId="2147483684"/>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959861128" sldId="2147483685"/>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3297686050" sldId="2147483686"/>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493397739" sldId="2147483687"/>
          </pc:sldLayoutMkLst>
        </pc:sldLayoutChg>
        <pc:sldLayoutChg chg="add del mod replId">
          <pc:chgData name="Justine Young" userId="S::justine.young@redrockconsulting.co.uk::ff02ef36-9ed5-4bf4-bc00-8f4e9cf2c9fb" providerId="AD" clId="Web-{EAEC0584-CCD4-4D5D-894D-4FCD54980B2F}" dt="2022-03-17T18:19:01.338" v="225"/>
          <pc:sldLayoutMkLst>
            <pc:docMk/>
            <pc:sldMasterMk cId="1496334001" sldId="2147483672"/>
            <pc:sldLayoutMk cId="2843697081" sldId="2147483688"/>
          </pc:sldLayoutMkLst>
        </pc:sldLayoutChg>
      </pc:sldMasterChg>
      <pc:sldMasterChg chg="add del addSldLayout delSldLayout modSldLayout">
        <pc:chgData name="Justine Young" userId="S::justine.young@redrockconsulting.co.uk::ff02ef36-9ed5-4bf4-bc00-8f4e9cf2c9fb" providerId="AD" clId="Web-{EAEC0584-CCD4-4D5D-894D-4FCD54980B2F}" dt="2022-03-17T18:19:12.198" v="226"/>
        <pc:sldMasterMkLst>
          <pc:docMk/>
          <pc:sldMasterMk cId="1683918125" sldId="2147483689"/>
        </pc:sldMasterMkLst>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3365952176" sldId="2147483690"/>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2022424160" sldId="2147483691"/>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853289371" sldId="2147483692"/>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578169723" sldId="2147483693"/>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1729748558" sldId="2147483694"/>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239214717" sldId="2147483695"/>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171456124" sldId="2147483696"/>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3406075287" sldId="2147483697"/>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2614136796" sldId="2147483698"/>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2185412217" sldId="2147483699"/>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3391069584" sldId="2147483700"/>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4217000716" sldId="2147483701"/>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1330030128" sldId="2147483702"/>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1074175380" sldId="2147483703"/>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3157988530" sldId="2147483704"/>
          </pc:sldLayoutMkLst>
        </pc:sldLayoutChg>
        <pc:sldLayoutChg chg="add del mod replId">
          <pc:chgData name="Justine Young" userId="S::justine.young@redrockconsulting.co.uk::ff02ef36-9ed5-4bf4-bc00-8f4e9cf2c9fb" providerId="AD" clId="Web-{EAEC0584-CCD4-4D5D-894D-4FCD54980B2F}" dt="2022-03-17T18:19:12.198" v="226"/>
          <pc:sldLayoutMkLst>
            <pc:docMk/>
            <pc:sldMasterMk cId="1683918125" sldId="2147483689"/>
            <pc:sldLayoutMk cId="4266924189" sldId="2147483705"/>
          </pc:sldLayoutMkLst>
        </pc:sldLayoutChg>
      </pc:sldMasterChg>
      <pc:sldMasterChg chg="add del addSldLayout delSldLayout modSldLayout">
        <pc:chgData name="Justine Young" userId="S::justine.young@redrockconsulting.co.uk::ff02ef36-9ed5-4bf4-bc00-8f4e9cf2c9fb" providerId="AD" clId="Web-{EAEC0584-CCD4-4D5D-894D-4FCD54980B2F}" dt="2022-03-17T18:19:31.059" v="227"/>
        <pc:sldMasterMkLst>
          <pc:docMk/>
          <pc:sldMasterMk cId="1526028978" sldId="2147483706"/>
        </pc:sldMasterMkLst>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3749840681" sldId="2147483707"/>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3569198771" sldId="2147483708"/>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2792196749" sldId="2147483709"/>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1438530182" sldId="2147483710"/>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4281953603" sldId="2147483711"/>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1126589713" sldId="2147483712"/>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1576386458" sldId="2147483713"/>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221906672" sldId="2147483714"/>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1316698500" sldId="2147483715"/>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1373178359" sldId="2147483716"/>
          </pc:sldLayoutMkLst>
        </pc:sldLayoutChg>
        <pc:sldLayoutChg chg="add del mod replId">
          <pc:chgData name="Justine Young" userId="S::justine.young@redrockconsulting.co.uk::ff02ef36-9ed5-4bf4-bc00-8f4e9cf2c9fb" providerId="AD" clId="Web-{EAEC0584-CCD4-4D5D-894D-4FCD54980B2F}" dt="2022-03-17T18:19:31.059" v="227"/>
          <pc:sldLayoutMkLst>
            <pc:docMk/>
            <pc:sldMasterMk cId="1526028978" sldId="2147483706"/>
            <pc:sldLayoutMk cId="4091544610" sldId="2147483717"/>
          </pc:sldLayoutMkLst>
        </pc:sldLayoutChg>
      </pc:sldMasterChg>
      <pc:sldMasterChg chg="add del addSldLayout delSldLayout modSldLayout">
        <pc:chgData name="Justine Young" userId="S::justine.young@redrockconsulting.co.uk::ff02ef36-9ed5-4bf4-bc00-8f4e9cf2c9fb" providerId="AD" clId="Web-{EAEC0584-CCD4-4D5D-894D-4FCD54980B2F}" dt="2022-03-17T18:19:42.935" v="228"/>
        <pc:sldMasterMkLst>
          <pc:docMk/>
          <pc:sldMasterMk cId="3513738353" sldId="2147483718"/>
        </pc:sldMasterMkLst>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81414465" sldId="2147483719"/>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2306827175" sldId="2147483720"/>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1321468197" sldId="2147483721"/>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905042329" sldId="2147483722"/>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4284064878" sldId="2147483723"/>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2424912324" sldId="2147483724"/>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2523568474" sldId="2147483725"/>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4000603249" sldId="2147483726"/>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257160308" sldId="2147483727"/>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892286027" sldId="2147483728"/>
          </pc:sldLayoutMkLst>
        </pc:sldLayoutChg>
        <pc:sldLayoutChg chg="add del mod replId">
          <pc:chgData name="Justine Young" userId="S::justine.young@redrockconsulting.co.uk::ff02ef36-9ed5-4bf4-bc00-8f4e9cf2c9fb" providerId="AD" clId="Web-{EAEC0584-CCD4-4D5D-894D-4FCD54980B2F}" dt="2022-03-17T18:19:42.935" v="228"/>
          <pc:sldLayoutMkLst>
            <pc:docMk/>
            <pc:sldMasterMk cId="3513738353" sldId="2147483718"/>
            <pc:sldLayoutMk cId="2803684457" sldId="2147483729"/>
          </pc:sldLayoutMkLst>
        </pc:sldLayoutChg>
      </pc:sldMasterChg>
      <pc:sldMasterChg chg="add del addSldLayout delSldLayout modSldLayout">
        <pc:chgData name="Justine Young" userId="S::justine.young@redrockconsulting.co.uk::ff02ef36-9ed5-4bf4-bc00-8f4e9cf2c9fb" providerId="AD" clId="Web-{EAEC0584-CCD4-4D5D-894D-4FCD54980B2F}" dt="2022-03-17T18:39:40.908" v="297"/>
        <pc:sldMasterMkLst>
          <pc:docMk/>
          <pc:sldMasterMk cId="2522348704" sldId="2147483730"/>
        </pc:sldMasterMkLst>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3172285480" sldId="2147483731"/>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1273838547" sldId="2147483732"/>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963223844" sldId="2147483733"/>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3959224001" sldId="2147483734"/>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742290038" sldId="2147483735"/>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2788963914" sldId="2147483736"/>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4123139726" sldId="2147483737"/>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171793596" sldId="2147483738"/>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469778825" sldId="2147483739"/>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3116198649" sldId="2147483740"/>
          </pc:sldLayoutMkLst>
        </pc:sldLayoutChg>
        <pc:sldLayoutChg chg="add del mod replId">
          <pc:chgData name="Justine Young" userId="S::justine.young@redrockconsulting.co.uk::ff02ef36-9ed5-4bf4-bc00-8f4e9cf2c9fb" providerId="AD" clId="Web-{EAEC0584-CCD4-4D5D-894D-4FCD54980B2F}" dt="2022-03-17T18:39:40.908" v="297"/>
          <pc:sldLayoutMkLst>
            <pc:docMk/>
            <pc:sldMasterMk cId="2522348704" sldId="2147483730"/>
            <pc:sldLayoutMk cId="1575922380" sldId="2147483741"/>
          </pc:sldLayoutMkLst>
        </pc:sldLayoutChg>
      </pc:sldMasterChg>
      <pc:sldMasterChg chg="add del addSldLayout delSldLayout modSldLayout">
        <pc:chgData name="Justine Young" userId="S::justine.young@redrockconsulting.co.uk::ff02ef36-9ed5-4bf4-bc00-8f4e9cf2c9fb" providerId="AD" clId="Web-{EAEC0584-CCD4-4D5D-894D-4FCD54980B2F}" dt="2022-03-17T18:39:04.171" v="296"/>
        <pc:sldMasterMkLst>
          <pc:docMk/>
          <pc:sldMasterMk cId="2496322650" sldId="2147483742"/>
        </pc:sldMasterMkLst>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1266409588" sldId="2147483743"/>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240454352" sldId="2147483744"/>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2087506907" sldId="2147483745"/>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3017430190" sldId="2147483746"/>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327871132" sldId="2147483747"/>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766167426" sldId="2147483748"/>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4269290675" sldId="2147483749"/>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2224837394" sldId="2147483750"/>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2911134541" sldId="2147483751"/>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922243590" sldId="2147483752"/>
          </pc:sldLayoutMkLst>
        </pc:sldLayoutChg>
        <pc:sldLayoutChg chg="add del mod replId">
          <pc:chgData name="Justine Young" userId="S::justine.young@redrockconsulting.co.uk::ff02ef36-9ed5-4bf4-bc00-8f4e9cf2c9fb" providerId="AD" clId="Web-{EAEC0584-CCD4-4D5D-894D-4FCD54980B2F}" dt="2022-03-17T18:39:04.171" v="296"/>
          <pc:sldLayoutMkLst>
            <pc:docMk/>
            <pc:sldMasterMk cId="2496322650" sldId="2147483742"/>
            <pc:sldLayoutMk cId="2933760673" sldId="2147483753"/>
          </pc:sldLayoutMkLst>
        </pc:sldLayoutChg>
      </pc:sldMasterChg>
      <pc:sldMasterChg chg="add addSldLayout modSldLayout">
        <pc:chgData name="Justine Young" userId="S::justine.young@redrockconsulting.co.uk::ff02ef36-9ed5-4bf4-bc00-8f4e9cf2c9fb" providerId="AD" clId="Web-{EAEC0584-CCD4-4D5D-894D-4FCD54980B2F}" dt="2022-03-17T18:39:40.908" v="297"/>
        <pc:sldMasterMkLst>
          <pc:docMk/>
          <pc:sldMasterMk cId="3411343700" sldId="2147483742"/>
        </pc:sldMasterMkLst>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2304055712" sldId="2147483743"/>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988707603" sldId="2147483744"/>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3360451169" sldId="2147483745"/>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1876568155" sldId="2147483746"/>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4058663839" sldId="2147483747"/>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3865752546" sldId="2147483748"/>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3631176647" sldId="2147483749"/>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2405579143" sldId="2147483750"/>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2545272751" sldId="2147483751"/>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339827340" sldId="2147483752"/>
          </pc:sldLayoutMkLst>
        </pc:sldLayoutChg>
        <pc:sldLayoutChg chg="add mod replId">
          <pc:chgData name="Justine Young" userId="S::justine.young@redrockconsulting.co.uk::ff02ef36-9ed5-4bf4-bc00-8f4e9cf2c9fb" providerId="AD" clId="Web-{EAEC0584-CCD4-4D5D-894D-4FCD54980B2F}" dt="2022-03-17T18:39:40.908" v="297"/>
          <pc:sldLayoutMkLst>
            <pc:docMk/>
            <pc:sldMasterMk cId="3411343700" sldId="2147483742"/>
            <pc:sldLayoutMk cId="1972817911" sldId="2147483753"/>
          </pc:sldLayoutMkLst>
        </pc:sldLayoutChg>
      </pc:sldMasterChg>
    </pc:docChg>
  </pc:docChgLst>
  <pc:docChgLst>
    <pc:chgData name="Justine Young" userId="S::justine.young@redrockconsulting.co.uk::ff02ef36-9ed5-4bf4-bc00-8f4e9cf2c9fb" providerId="AD" clId="Web-{EB905DBC-3142-DB9D-64BA-DE2F594685F0}"/>
    <pc:docChg chg="addSld delSld modSld sldOrd">
      <pc:chgData name="Justine Young" userId="S::justine.young@redrockconsulting.co.uk::ff02ef36-9ed5-4bf4-bc00-8f4e9cf2c9fb" providerId="AD" clId="Web-{EB905DBC-3142-DB9D-64BA-DE2F594685F0}" dt="2022-03-31T17:49:09.434" v="1063" actId="1076"/>
      <pc:docMkLst>
        <pc:docMk/>
      </pc:docMkLst>
      <pc:sldChg chg="modSp">
        <pc:chgData name="Justine Young" userId="S::justine.young@redrockconsulting.co.uk::ff02ef36-9ed5-4bf4-bc00-8f4e9cf2c9fb" providerId="AD" clId="Web-{EB905DBC-3142-DB9D-64BA-DE2F594685F0}" dt="2022-03-31T14:41:58.144" v="95" actId="20577"/>
        <pc:sldMkLst>
          <pc:docMk/>
          <pc:sldMk cId="1104797099" sldId="259"/>
        </pc:sldMkLst>
        <pc:spChg chg="mod">
          <ac:chgData name="Justine Young" userId="S::justine.young@redrockconsulting.co.uk::ff02ef36-9ed5-4bf4-bc00-8f4e9cf2c9fb" providerId="AD" clId="Web-{EB905DBC-3142-DB9D-64BA-DE2F594685F0}" dt="2022-03-31T14:41:58.144" v="95" actId="20577"/>
          <ac:spMkLst>
            <pc:docMk/>
            <pc:sldMk cId="1104797099" sldId="259"/>
            <ac:spMk id="2" creationId="{C8E31665-C5FE-4ADB-84A3-81FCCE6F91AD}"/>
          </ac:spMkLst>
        </pc:spChg>
        <pc:spChg chg="mod">
          <ac:chgData name="Justine Young" userId="S::justine.young@redrockconsulting.co.uk::ff02ef36-9ed5-4bf4-bc00-8f4e9cf2c9fb" providerId="AD" clId="Web-{EB905DBC-3142-DB9D-64BA-DE2F594685F0}" dt="2022-03-31T14:23:12.527" v="22" actId="20577"/>
          <ac:spMkLst>
            <pc:docMk/>
            <pc:sldMk cId="1104797099" sldId="259"/>
            <ac:spMk id="3" creationId="{E337506B-58F4-4929-93B1-5860102E665D}"/>
          </ac:spMkLst>
        </pc:spChg>
      </pc:sldChg>
      <pc:sldChg chg="modSp">
        <pc:chgData name="Justine Young" userId="S::justine.young@redrockconsulting.co.uk::ff02ef36-9ed5-4bf4-bc00-8f4e9cf2c9fb" providerId="AD" clId="Web-{EB905DBC-3142-DB9D-64BA-DE2F594685F0}" dt="2022-03-31T17:49:09.434" v="1063" actId="1076"/>
        <pc:sldMkLst>
          <pc:docMk/>
          <pc:sldMk cId="2754144345" sldId="260"/>
        </pc:sldMkLst>
        <pc:spChg chg="mod">
          <ac:chgData name="Justine Young" userId="S::justine.young@redrockconsulting.co.uk::ff02ef36-9ed5-4bf4-bc00-8f4e9cf2c9fb" providerId="AD" clId="Web-{EB905DBC-3142-DB9D-64BA-DE2F594685F0}" dt="2022-03-31T17:48:53.871" v="1060" actId="20577"/>
          <ac:spMkLst>
            <pc:docMk/>
            <pc:sldMk cId="2754144345" sldId="260"/>
            <ac:spMk id="2" creationId="{ACB20C3C-A715-4EAD-8737-7A84EC631FD9}"/>
          </ac:spMkLst>
        </pc:spChg>
        <pc:spChg chg="mod">
          <ac:chgData name="Justine Young" userId="S::justine.young@redrockconsulting.co.uk::ff02ef36-9ed5-4bf4-bc00-8f4e9cf2c9fb" providerId="AD" clId="Web-{EB905DBC-3142-DB9D-64BA-DE2F594685F0}" dt="2022-03-31T17:49:09.434" v="1063" actId="1076"/>
          <ac:spMkLst>
            <pc:docMk/>
            <pc:sldMk cId="2754144345" sldId="260"/>
            <ac:spMk id="3" creationId="{EA907278-AFDC-4D7F-8622-8735CB381F04}"/>
          </ac:spMkLst>
        </pc:spChg>
        <pc:picChg chg="mod">
          <ac:chgData name="Justine Young" userId="S::justine.young@redrockconsulting.co.uk::ff02ef36-9ed5-4bf4-bc00-8f4e9cf2c9fb" providerId="AD" clId="Web-{EB905DBC-3142-DB9D-64BA-DE2F594685F0}" dt="2022-03-31T17:48:27.464" v="1058" actId="1076"/>
          <ac:picMkLst>
            <pc:docMk/>
            <pc:sldMk cId="2754144345" sldId="260"/>
            <ac:picMk id="8" creationId="{3B8BED0C-A789-4B75-B05A-7020EB127B9C}"/>
          </ac:picMkLst>
        </pc:picChg>
      </pc:sldChg>
      <pc:sldChg chg="modSp">
        <pc:chgData name="Justine Young" userId="S::justine.young@redrockconsulting.co.uk::ff02ef36-9ed5-4bf4-bc00-8f4e9cf2c9fb" providerId="AD" clId="Web-{EB905DBC-3142-DB9D-64BA-DE2F594685F0}" dt="2022-03-31T15:15:33.035" v="328" actId="20577"/>
        <pc:sldMkLst>
          <pc:docMk/>
          <pc:sldMk cId="2049747475" sldId="261"/>
        </pc:sldMkLst>
        <pc:spChg chg="mod">
          <ac:chgData name="Justine Young" userId="S::justine.young@redrockconsulting.co.uk::ff02ef36-9ed5-4bf4-bc00-8f4e9cf2c9fb" providerId="AD" clId="Web-{EB905DBC-3142-DB9D-64BA-DE2F594685F0}" dt="2022-03-31T15:15:33.035" v="328" actId="20577"/>
          <ac:spMkLst>
            <pc:docMk/>
            <pc:sldMk cId="2049747475" sldId="261"/>
            <ac:spMk id="2" creationId="{D7060D0F-4C73-4A55-A5E8-4E914E8E890D}"/>
          </ac:spMkLst>
        </pc:spChg>
      </pc:sldChg>
      <pc:sldChg chg="del">
        <pc:chgData name="Justine Young" userId="S::justine.young@redrockconsulting.co.uk::ff02ef36-9ed5-4bf4-bc00-8f4e9cf2c9fb" providerId="AD" clId="Web-{EB905DBC-3142-DB9D-64BA-DE2F594685F0}" dt="2022-03-31T15:30:30.778" v="536"/>
        <pc:sldMkLst>
          <pc:docMk/>
          <pc:sldMk cId="753175728" sldId="262"/>
        </pc:sldMkLst>
      </pc:sldChg>
      <pc:sldChg chg="addSp modSp ord">
        <pc:chgData name="Justine Young" userId="S::justine.young@redrockconsulting.co.uk::ff02ef36-9ed5-4bf4-bc00-8f4e9cf2c9fb" providerId="AD" clId="Web-{EB905DBC-3142-DB9D-64BA-DE2F594685F0}" dt="2022-03-31T16:05:55.125" v="622" actId="14100"/>
        <pc:sldMkLst>
          <pc:docMk/>
          <pc:sldMk cId="2434717636" sldId="263"/>
        </pc:sldMkLst>
        <pc:spChg chg="mod">
          <ac:chgData name="Justine Young" userId="S::justine.young@redrockconsulting.co.uk::ff02ef36-9ed5-4bf4-bc00-8f4e9cf2c9fb" providerId="AD" clId="Web-{EB905DBC-3142-DB9D-64BA-DE2F594685F0}" dt="2022-03-31T16:05:08.577" v="613" actId="20577"/>
          <ac:spMkLst>
            <pc:docMk/>
            <pc:sldMk cId="2434717636" sldId="263"/>
            <ac:spMk id="2" creationId="{886618F3-303B-4102-A7BB-73D959F243EF}"/>
          </ac:spMkLst>
        </pc:spChg>
        <pc:spChg chg="mod">
          <ac:chgData name="Justine Young" userId="S::justine.young@redrockconsulting.co.uk::ff02ef36-9ed5-4bf4-bc00-8f4e9cf2c9fb" providerId="AD" clId="Web-{EB905DBC-3142-DB9D-64BA-DE2F594685F0}" dt="2022-03-31T14:59:26.178" v="264" actId="20577"/>
          <ac:spMkLst>
            <pc:docMk/>
            <pc:sldMk cId="2434717636" sldId="263"/>
            <ac:spMk id="3" creationId="{36B98AE2-4280-45C6-A495-72134C3C600C}"/>
          </ac:spMkLst>
        </pc:spChg>
        <pc:spChg chg="add mod">
          <ac:chgData name="Justine Young" userId="S::justine.young@redrockconsulting.co.uk::ff02ef36-9ed5-4bf4-bc00-8f4e9cf2c9fb" providerId="AD" clId="Web-{EB905DBC-3142-DB9D-64BA-DE2F594685F0}" dt="2022-03-31T16:05:55.125" v="622" actId="14100"/>
          <ac:spMkLst>
            <pc:docMk/>
            <pc:sldMk cId="2434717636" sldId="263"/>
            <ac:spMk id="6" creationId="{DC5B998A-0ED3-95A8-7A57-24BD1F583BE0}"/>
          </ac:spMkLst>
        </pc:spChg>
        <pc:picChg chg="mod">
          <ac:chgData name="Justine Young" userId="S::justine.young@redrockconsulting.co.uk::ff02ef36-9ed5-4bf4-bc00-8f4e9cf2c9fb" providerId="AD" clId="Web-{EB905DBC-3142-DB9D-64BA-DE2F594685F0}" dt="2022-03-31T16:04:01.622" v="603" actId="1076"/>
          <ac:picMkLst>
            <pc:docMk/>
            <pc:sldMk cId="2434717636" sldId="263"/>
            <ac:picMk id="5" creationId="{0465CDC0-44CA-49C2-8D4E-270FAD7A7C12}"/>
          </ac:picMkLst>
        </pc:picChg>
        <pc:picChg chg="mod">
          <ac:chgData name="Justine Young" userId="S::justine.young@redrockconsulting.co.uk::ff02ef36-9ed5-4bf4-bc00-8f4e9cf2c9fb" providerId="AD" clId="Web-{EB905DBC-3142-DB9D-64BA-DE2F594685F0}" dt="2022-03-31T16:04:01.638" v="604" actId="1076"/>
          <ac:picMkLst>
            <pc:docMk/>
            <pc:sldMk cId="2434717636" sldId="263"/>
            <ac:picMk id="8" creationId="{B00DAC1A-E0A6-4AAB-95A8-79AC80D99C1C}"/>
          </ac:picMkLst>
        </pc:picChg>
      </pc:sldChg>
      <pc:sldChg chg="del">
        <pc:chgData name="Justine Young" userId="S::justine.young@redrockconsulting.co.uk::ff02ef36-9ed5-4bf4-bc00-8f4e9cf2c9fb" providerId="AD" clId="Web-{EB905DBC-3142-DB9D-64BA-DE2F594685F0}" dt="2022-03-31T15:30:37.028" v="537"/>
        <pc:sldMkLst>
          <pc:docMk/>
          <pc:sldMk cId="3085427804" sldId="264"/>
        </pc:sldMkLst>
      </pc:sldChg>
      <pc:sldChg chg="add del replId">
        <pc:chgData name="Justine Young" userId="S::justine.young@redrockconsulting.co.uk::ff02ef36-9ed5-4bf4-bc00-8f4e9cf2c9fb" providerId="AD" clId="Web-{EB905DBC-3142-DB9D-64BA-DE2F594685F0}" dt="2022-03-31T14:58:52.723" v="262"/>
        <pc:sldMkLst>
          <pc:docMk/>
          <pc:sldMk cId="3640202549" sldId="268"/>
        </pc:sldMkLst>
      </pc:sldChg>
      <pc:sldChg chg="add del replId">
        <pc:chgData name="Justine Young" userId="S::justine.young@redrockconsulting.co.uk::ff02ef36-9ed5-4bf4-bc00-8f4e9cf2c9fb" providerId="AD" clId="Web-{EB905DBC-3142-DB9D-64BA-DE2F594685F0}" dt="2022-03-31T14:58:56.035" v="263"/>
        <pc:sldMkLst>
          <pc:docMk/>
          <pc:sldMk cId="2996302874" sldId="269"/>
        </pc:sldMkLst>
      </pc:sldChg>
      <pc:sldChg chg="add del replId">
        <pc:chgData name="Justine Young" userId="S::justine.young@redrockconsulting.co.uk::ff02ef36-9ed5-4bf4-bc00-8f4e9cf2c9fb" providerId="AD" clId="Web-{EB905DBC-3142-DB9D-64BA-DE2F594685F0}" dt="2022-03-31T14:59:37.585" v="265"/>
        <pc:sldMkLst>
          <pc:docMk/>
          <pc:sldMk cId="2321959087" sldId="270"/>
        </pc:sldMkLst>
      </pc:sldChg>
      <pc:sldChg chg="modSp add replId">
        <pc:chgData name="Justine Young" userId="S::justine.young@redrockconsulting.co.uk::ff02ef36-9ed5-4bf4-bc00-8f4e9cf2c9fb" providerId="AD" clId="Web-{EB905DBC-3142-DB9D-64BA-DE2F594685F0}" dt="2022-03-31T14:55:22.741" v="208" actId="20577"/>
        <pc:sldMkLst>
          <pc:docMk/>
          <pc:sldMk cId="2466813186" sldId="271"/>
        </pc:sldMkLst>
        <pc:spChg chg="mod">
          <ac:chgData name="Justine Young" userId="S::justine.young@redrockconsulting.co.uk::ff02ef36-9ed5-4bf4-bc00-8f4e9cf2c9fb" providerId="AD" clId="Web-{EB905DBC-3142-DB9D-64BA-DE2F594685F0}" dt="2022-03-31T14:55:22.741" v="208" actId="20577"/>
          <ac:spMkLst>
            <pc:docMk/>
            <pc:sldMk cId="2466813186" sldId="271"/>
            <ac:spMk id="2" creationId="{D7060D0F-4C73-4A55-A5E8-4E914E8E890D}"/>
          </ac:spMkLst>
        </pc:spChg>
      </pc:sldChg>
      <pc:sldChg chg="addSp delSp modSp new mod setBg">
        <pc:chgData name="Justine Young" userId="S::justine.young@redrockconsulting.co.uk::ff02ef36-9ed5-4bf4-bc00-8f4e9cf2c9fb" providerId="AD" clId="Web-{EB905DBC-3142-DB9D-64BA-DE2F594685F0}" dt="2022-03-31T14:42:07.535" v="96" actId="20577"/>
        <pc:sldMkLst>
          <pc:docMk/>
          <pc:sldMk cId="2697286667" sldId="272"/>
        </pc:sldMkLst>
        <pc:spChg chg="mod">
          <ac:chgData name="Justine Young" userId="S::justine.young@redrockconsulting.co.uk::ff02ef36-9ed5-4bf4-bc00-8f4e9cf2c9fb" providerId="AD" clId="Web-{EB905DBC-3142-DB9D-64BA-DE2F594685F0}" dt="2022-03-31T14:42:07.535" v="96" actId="20577"/>
          <ac:spMkLst>
            <pc:docMk/>
            <pc:sldMk cId="2697286667" sldId="272"/>
            <ac:spMk id="2" creationId="{C1B83865-17BF-F98F-866C-174FA2D8B93B}"/>
          </ac:spMkLst>
        </pc:spChg>
        <pc:spChg chg="mod">
          <ac:chgData name="Justine Young" userId="S::justine.young@redrockconsulting.co.uk::ff02ef36-9ed5-4bf4-bc00-8f4e9cf2c9fb" providerId="AD" clId="Web-{EB905DBC-3142-DB9D-64BA-DE2F594685F0}" dt="2022-03-31T14:32:04.576" v="65" actId="20577"/>
          <ac:spMkLst>
            <pc:docMk/>
            <pc:sldMk cId="2697286667" sldId="272"/>
            <ac:spMk id="3" creationId="{D9F89AD5-D0E4-A650-8F82-49ADD7D5CF84}"/>
          </ac:spMkLst>
        </pc:spChg>
        <pc:spChg chg="del mod">
          <ac:chgData name="Justine Young" userId="S::justine.young@redrockconsulting.co.uk::ff02ef36-9ed5-4bf4-bc00-8f4e9cf2c9fb" providerId="AD" clId="Web-{EB905DBC-3142-DB9D-64BA-DE2F594685F0}" dt="2022-03-31T14:28:05.998" v="60"/>
          <ac:spMkLst>
            <pc:docMk/>
            <pc:sldMk cId="2697286667" sldId="272"/>
            <ac:spMk id="4" creationId="{A8F5C1D4-7B7D-1BCB-763D-E87E94D844BE}"/>
          </ac:spMkLst>
        </pc:spChg>
        <pc:spChg chg="add">
          <ac:chgData name="Justine Young" userId="S::justine.young@redrockconsulting.co.uk::ff02ef36-9ed5-4bf4-bc00-8f4e9cf2c9fb" providerId="AD" clId="Web-{EB905DBC-3142-DB9D-64BA-DE2F594685F0}" dt="2022-03-31T14:31:08.385" v="61"/>
          <ac:spMkLst>
            <pc:docMk/>
            <pc:sldMk cId="2697286667" sldId="272"/>
            <ac:spMk id="11" creationId="{1A95671B-3CC6-4792-9114-B74FAEA224E6}"/>
          </ac:spMkLst>
        </pc:spChg>
        <pc:graphicFrameChg chg="add mod ord modGraphic">
          <ac:chgData name="Justine Young" userId="S::justine.young@redrockconsulting.co.uk::ff02ef36-9ed5-4bf4-bc00-8f4e9cf2c9fb" providerId="AD" clId="Web-{EB905DBC-3142-DB9D-64BA-DE2F594685F0}" dt="2022-03-31T14:31:08.385" v="61"/>
          <ac:graphicFrameMkLst>
            <pc:docMk/>
            <pc:sldMk cId="2697286667" sldId="272"/>
            <ac:graphicFrameMk id="6" creationId="{9A3C2305-9241-453A-0F8E-E68EDB50F726}"/>
          </ac:graphicFrameMkLst>
        </pc:graphicFrameChg>
      </pc:sldChg>
      <pc:sldChg chg="addSp modSp new">
        <pc:chgData name="Justine Young" userId="S::justine.young@redrockconsulting.co.uk::ff02ef36-9ed5-4bf4-bc00-8f4e9cf2c9fb" providerId="AD" clId="Web-{EB905DBC-3142-DB9D-64BA-DE2F594685F0}" dt="2022-03-31T15:19:10.939" v="333"/>
        <pc:sldMkLst>
          <pc:docMk/>
          <pc:sldMk cId="2795888152" sldId="273"/>
        </pc:sldMkLst>
        <pc:spChg chg="mod">
          <ac:chgData name="Justine Young" userId="S::justine.young@redrockconsulting.co.uk::ff02ef36-9ed5-4bf4-bc00-8f4e9cf2c9fb" providerId="AD" clId="Web-{EB905DBC-3142-DB9D-64BA-DE2F594685F0}" dt="2022-03-31T14:45:46.908" v="117" actId="20577"/>
          <ac:spMkLst>
            <pc:docMk/>
            <pc:sldMk cId="2795888152" sldId="273"/>
            <ac:spMk id="2" creationId="{BD831E88-1087-94F7-4FC7-4248EBE4AFAB}"/>
          </ac:spMkLst>
        </pc:spChg>
        <pc:spChg chg="mod">
          <ac:chgData name="Justine Young" userId="S::justine.young@redrockconsulting.co.uk::ff02ef36-9ed5-4bf4-bc00-8f4e9cf2c9fb" providerId="AD" clId="Web-{EB905DBC-3142-DB9D-64BA-DE2F594685F0}" dt="2022-03-31T14:49:39.438" v="136" actId="20577"/>
          <ac:spMkLst>
            <pc:docMk/>
            <pc:sldMk cId="2795888152" sldId="273"/>
            <ac:spMk id="3" creationId="{09F70A71-184B-A28B-984E-B70BEFFA7F3F}"/>
          </ac:spMkLst>
        </pc:spChg>
        <pc:picChg chg="add">
          <ac:chgData name="Justine Young" userId="S::justine.young@redrockconsulting.co.uk::ff02ef36-9ed5-4bf4-bc00-8f4e9cf2c9fb" providerId="AD" clId="Web-{EB905DBC-3142-DB9D-64BA-DE2F594685F0}" dt="2022-03-31T15:19:10.923" v="332"/>
          <ac:picMkLst>
            <pc:docMk/>
            <pc:sldMk cId="2795888152" sldId="273"/>
            <ac:picMk id="5" creationId="{67D1FF0E-8740-B83F-2EEF-9743587BC0AC}"/>
          </ac:picMkLst>
        </pc:picChg>
        <pc:picChg chg="add">
          <ac:chgData name="Justine Young" userId="S::justine.young@redrockconsulting.co.uk::ff02ef36-9ed5-4bf4-bc00-8f4e9cf2c9fb" providerId="AD" clId="Web-{EB905DBC-3142-DB9D-64BA-DE2F594685F0}" dt="2022-03-31T15:19:10.939" v="333"/>
          <ac:picMkLst>
            <pc:docMk/>
            <pc:sldMk cId="2795888152" sldId="273"/>
            <ac:picMk id="7" creationId="{DA47AA1F-39FB-886E-41E3-6BBBB333E975}"/>
          </ac:picMkLst>
        </pc:picChg>
      </pc:sldChg>
      <pc:sldChg chg="addSp modSp add replId">
        <pc:chgData name="Justine Young" userId="S::justine.young@redrockconsulting.co.uk::ff02ef36-9ed5-4bf4-bc00-8f4e9cf2c9fb" providerId="AD" clId="Web-{EB905DBC-3142-DB9D-64BA-DE2F594685F0}" dt="2022-03-31T15:18:56.735" v="331" actId="1076"/>
        <pc:sldMkLst>
          <pc:docMk/>
          <pc:sldMk cId="1978377541" sldId="274"/>
        </pc:sldMkLst>
        <pc:spChg chg="mod">
          <ac:chgData name="Justine Young" userId="S::justine.young@redrockconsulting.co.uk::ff02ef36-9ed5-4bf4-bc00-8f4e9cf2c9fb" providerId="AD" clId="Web-{EB905DBC-3142-DB9D-64BA-DE2F594685F0}" dt="2022-03-31T15:18:56.735" v="331" actId="1076"/>
          <ac:spMkLst>
            <pc:docMk/>
            <pc:sldMk cId="1978377541" sldId="274"/>
            <ac:spMk id="3" creationId="{09F70A71-184B-A28B-984E-B70BEFFA7F3F}"/>
          </ac:spMkLst>
        </pc:spChg>
        <pc:picChg chg="add">
          <ac:chgData name="Justine Young" userId="S::justine.young@redrockconsulting.co.uk::ff02ef36-9ed5-4bf4-bc00-8f4e9cf2c9fb" providerId="AD" clId="Web-{EB905DBC-3142-DB9D-64BA-DE2F594685F0}" dt="2022-03-31T15:16:07.131" v="329"/>
          <ac:picMkLst>
            <pc:docMk/>
            <pc:sldMk cId="1978377541" sldId="274"/>
            <ac:picMk id="5" creationId="{AE881E8F-0BE9-AB23-3343-CE107ECDBD6F}"/>
          </ac:picMkLst>
        </pc:picChg>
        <pc:picChg chg="add">
          <ac:chgData name="Justine Young" userId="S::justine.young@redrockconsulting.co.uk::ff02ef36-9ed5-4bf4-bc00-8f4e9cf2c9fb" providerId="AD" clId="Web-{EB905DBC-3142-DB9D-64BA-DE2F594685F0}" dt="2022-03-31T15:16:07.146" v="330"/>
          <ac:picMkLst>
            <pc:docMk/>
            <pc:sldMk cId="1978377541" sldId="274"/>
            <ac:picMk id="7" creationId="{1410081C-6E3B-8906-F0E4-98402567D1AB}"/>
          </ac:picMkLst>
        </pc:picChg>
      </pc:sldChg>
      <pc:sldChg chg="new del">
        <pc:chgData name="Justine Young" userId="S::justine.young@redrockconsulting.co.uk::ff02ef36-9ed5-4bf4-bc00-8f4e9cf2c9fb" providerId="AD" clId="Web-{EB905DBC-3142-DB9D-64BA-DE2F594685F0}" dt="2022-03-31T14:41:25.361" v="92"/>
        <pc:sldMkLst>
          <pc:docMk/>
          <pc:sldMk cId="2895369004" sldId="274"/>
        </pc:sldMkLst>
      </pc:sldChg>
      <pc:sldChg chg="modSp new del">
        <pc:chgData name="Justine Young" userId="S::justine.young@redrockconsulting.co.uk::ff02ef36-9ed5-4bf4-bc00-8f4e9cf2c9fb" providerId="AD" clId="Web-{EB905DBC-3142-DB9D-64BA-DE2F594685F0}" dt="2022-03-31T14:47:07.616" v="124"/>
        <pc:sldMkLst>
          <pc:docMk/>
          <pc:sldMk cId="104146561" sldId="275"/>
        </pc:sldMkLst>
        <pc:spChg chg="mod">
          <ac:chgData name="Justine Young" userId="S::justine.young@redrockconsulting.co.uk::ff02ef36-9ed5-4bf4-bc00-8f4e9cf2c9fb" providerId="AD" clId="Web-{EB905DBC-3142-DB9D-64BA-DE2F594685F0}" dt="2022-03-31T14:42:18.895" v="97" actId="20577"/>
          <ac:spMkLst>
            <pc:docMk/>
            <pc:sldMk cId="104146561" sldId="275"/>
            <ac:spMk id="2" creationId="{F4302B13-4BBB-7287-020A-8C19562388AC}"/>
          </ac:spMkLst>
        </pc:spChg>
        <pc:spChg chg="mod">
          <ac:chgData name="Justine Young" userId="S::justine.young@redrockconsulting.co.uk::ff02ef36-9ed5-4bf4-bc00-8f4e9cf2c9fb" providerId="AD" clId="Web-{EB905DBC-3142-DB9D-64BA-DE2F594685F0}" dt="2022-03-31T14:44:08.980" v="108" actId="20577"/>
          <ac:spMkLst>
            <pc:docMk/>
            <pc:sldMk cId="104146561" sldId="275"/>
            <ac:spMk id="3" creationId="{1F8843D6-B9E6-8C33-FA06-E003FADA7372}"/>
          </ac:spMkLst>
        </pc:spChg>
        <pc:spChg chg="mod">
          <ac:chgData name="Justine Young" userId="S::justine.young@redrockconsulting.co.uk::ff02ef36-9ed5-4bf4-bc00-8f4e9cf2c9fb" providerId="AD" clId="Web-{EB905DBC-3142-DB9D-64BA-DE2F594685F0}" dt="2022-03-31T14:45:11.328" v="116" actId="20577"/>
          <ac:spMkLst>
            <pc:docMk/>
            <pc:sldMk cId="104146561" sldId="275"/>
            <ac:spMk id="4" creationId="{D8296BC8-4705-FC53-B62A-4664406D7F45}"/>
          </ac:spMkLst>
        </pc:spChg>
      </pc:sldChg>
      <pc:sldChg chg="add replId">
        <pc:chgData name="Justine Young" userId="S::justine.young@redrockconsulting.co.uk::ff02ef36-9ed5-4bf4-bc00-8f4e9cf2c9fb" providerId="AD" clId="Web-{EB905DBC-3142-DB9D-64BA-DE2F594685F0}" dt="2022-03-31T14:55:13.115" v="205"/>
        <pc:sldMkLst>
          <pc:docMk/>
          <pc:sldMk cId="475001861" sldId="275"/>
        </pc:sldMkLst>
      </pc:sldChg>
      <pc:sldChg chg="modSp add replId">
        <pc:chgData name="Justine Young" userId="S::justine.young@redrockconsulting.co.uk::ff02ef36-9ed5-4bf4-bc00-8f4e9cf2c9fb" providerId="AD" clId="Web-{EB905DBC-3142-DB9D-64BA-DE2F594685F0}" dt="2022-03-31T14:57:20.654" v="236" actId="20577"/>
        <pc:sldMkLst>
          <pc:docMk/>
          <pc:sldMk cId="1693006186" sldId="276"/>
        </pc:sldMkLst>
        <pc:spChg chg="mod">
          <ac:chgData name="Justine Young" userId="S::justine.young@redrockconsulting.co.uk::ff02ef36-9ed5-4bf4-bc00-8f4e9cf2c9fb" providerId="AD" clId="Web-{EB905DBC-3142-DB9D-64BA-DE2F594685F0}" dt="2022-03-31T14:57:20.654" v="236" actId="20577"/>
          <ac:spMkLst>
            <pc:docMk/>
            <pc:sldMk cId="1693006186" sldId="276"/>
            <ac:spMk id="2" creationId="{D7060D0F-4C73-4A55-A5E8-4E914E8E890D}"/>
          </ac:spMkLst>
        </pc:spChg>
      </pc:sldChg>
      <pc:sldChg chg="add del replId">
        <pc:chgData name="Justine Young" userId="S::justine.young@redrockconsulting.co.uk::ff02ef36-9ed5-4bf4-bc00-8f4e9cf2c9fb" providerId="AD" clId="Web-{EB905DBC-3142-DB9D-64BA-DE2F594685F0}" dt="2022-03-31T14:58:46.879" v="261"/>
        <pc:sldMkLst>
          <pc:docMk/>
          <pc:sldMk cId="3313790019" sldId="277"/>
        </pc:sldMkLst>
      </pc:sldChg>
      <pc:sldChg chg="modSp add replId">
        <pc:chgData name="Justine Young" userId="S::justine.young@redrockconsulting.co.uk::ff02ef36-9ed5-4bf4-bc00-8f4e9cf2c9fb" providerId="AD" clId="Web-{EB905DBC-3142-DB9D-64BA-DE2F594685F0}" dt="2022-03-31T14:58:39.284" v="260" actId="20577"/>
        <pc:sldMkLst>
          <pc:docMk/>
          <pc:sldMk cId="3876298405" sldId="278"/>
        </pc:sldMkLst>
        <pc:spChg chg="mod">
          <ac:chgData name="Justine Young" userId="S::justine.young@redrockconsulting.co.uk::ff02ef36-9ed5-4bf4-bc00-8f4e9cf2c9fb" providerId="AD" clId="Web-{EB905DBC-3142-DB9D-64BA-DE2F594685F0}" dt="2022-03-31T14:58:39.284" v="260" actId="20577"/>
          <ac:spMkLst>
            <pc:docMk/>
            <pc:sldMk cId="3876298405" sldId="278"/>
            <ac:spMk id="2" creationId="{D7060D0F-4C73-4A55-A5E8-4E914E8E890D}"/>
          </ac:spMkLst>
        </pc:spChg>
      </pc:sldChg>
      <pc:sldChg chg="addSp delSp modSp add replId">
        <pc:chgData name="Justine Young" userId="S::justine.young@redrockconsulting.co.uk::ff02ef36-9ed5-4bf4-bc00-8f4e9cf2c9fb" providerId="AD" clId="Web-{EB905DBC-3142-DB9D-64BA-DE2F594685F0}" dt="2022-03-31T17:33:57.087" v="911" actId="20577"/>
        <pc:sldMkLst>
          <pc:docMk/>
          <pc:sldMk cId="1002879726" sldId="279"/>
        </pc:sldMkLst>
        <pc:spChg chg="mod">
          <ac:chgData name="Justine Young" userId="S::justine.young@redrockconsulting.co.uk::ff02ef36-9ed5-4bf4-bc00-8f4e9cf2c9fb" providerId="AD" clId="Web-{EB905DBC-3142-DB9D-64BA-DE2F594685F0}" dt="2022-03-31T16:53:19.230" v="697" actId="20577"/>
          <ac:spMkLst>
            <pc:docMk/>
            <pc:sldMk cId="1002879726" sldId="279"/>
            <ac:spMk id="2" creationId="{886618F3-303B-4102-A7BB-73D959F243EF}"/>
          </ac:spMkLst>
        </pc:spChg>
        <pc:spChg chg="del">
          <ac:chgData name="Justine Young" userId="S::justine.young@redrockconsulting.co.uk::ff02ef36-9ed5-4bf4-bc00-8f4e9cf2c9fb" providerId="AD" clId="Web-{EB905DBC-3142-DB9D-64BA-DE2F594685F0}" dt="2022-03-31T16:52:18.573" v="692"/>
          <ac:spMkLst>
            <pc:docMk/>
            <pc:sldMk cId="1002879726" sldId="279"/>
            <ac:spMk id="4" creationId="{3D09A79F-191C-459D-B1FC-5E7D37030262}"/>
          </ac:spMkLst>
        </pc:spChg>
        <pc:spChg chg="add mod">
          <ac:chgData name="Justine Young" userId="S::justine.young@redrockconsulting.co.uk::ff02ef36-9ed5-4bf4-bc00-8f4e9cf2c9fb" providerId="AD" clId="Web-{EB905DBC-3142-DB9D-64BA-DE2F594685F0}" dt="2022-03-31T17:33:57.087" v="911" actId="20577"/>
          <ac:spMkLst>
            <pc:docMk/>
            <pc:sldMk cId="1002879726" sldId="279"/>
            <ac:spMk id="6" creationId="{DBCECC3D-B833-F1AC-9B2A-1CFDB20C183E}"/>
          </ac:spMkLst>
        </pc:spChg>
      </pc:sldChg>
      <pc:sldChg chg="addSp delSp modSp add replId">
        <pc:chgData name="Justine Young" userId="S::justine.young@redrockconsulting.co.uk::ff02ef36-9ed5-4bf4-bc00-8f4e9cf2c9fb" providerId="AD" clId="Web-{EB905DBC-3142-DB9D-64BA-DE2F594685F0}" dt="2022-03-31T15:59:09.069" v="567" actId="20577"/>
        <pc:sldMkLst>
          <pc:docMk/>
          <pc:sldMk cId="2955031391" sldId="280"/>
        </pc:sldMkLst>
        <pc:spChg chg="mod">
          <ac:chgData name="Justine Young" userId="S::justine.young@redrockconsulting.co.uk::ff02ef36-9ed5-4bf4-bc00-8f4e9cf2c9fb" providerId="AD" clId="Web-{EB905DBC-3142-DB9D-64BA-DE2F594685F0}" dt="2022-03-31T15:59:09.069" v="567" actId="20577"/>
          <ac:spMkLst>
            <pc:docMk/>
            <pc:sldMk cId="2955031391" sldId="280"/>
            <ac:spMk id="2" creationId="{886618F3-303B-4102-A7BB-73D959F243EF}"/>
          </ac:spMkLst>
        </pc:spChg>
        <pc:spChg chg="del">
          <ac:chgData name="Justine Young" userId="S::justine.young@redrockconsulting.co.uk::ff02ef36-9ed5-4bf4-bc00-8f4e9cf2c9fb" providerId="AD" clId="Web-{EB905DBC-3142-DB9D-64BA-DE2F594685F0}" dt="2022-03-31T15:20:25.897" v="334"/>
          <ac:spMkLst>
            <pc:docMk/>
            <pc:sldMk cId="2955031391" sldId="280"/>
            <ac:spMk id="4" creationId="{3D09A79F-191C-459D-B1FC-5E7D37030262}"/>
          </ac:spMkLst>
        </pc:spChg>
        <pc:spChg chg="add mod">
          <ac:chgData name="Justine Young" userId="S::justine.young@redrockconsulting.co.uk::ff02ef36-9ed5-4bf4-bc00-8f4e9cf2c9fb" providerId="AD" clId="Web-{EB905DBC-3142-DB9D-64BA-DE2F594685F0}" dt="2022-03-31T15:26:13.246" v="491" actId="20577"/>
          <ac:spMkLst>
            <pc:docMk/>
            <pc:sldMk cId="2955031391" sldId="280"/>
            <ac:spMk id="6" creationId="{01D2A02F-580D-5884-6F73-9F9944C03098}"/>
          </ac:spMkLst>
        </pc:spChg>
        <pc:spChg chg="add mod">
          <ac:chgData name="Justine Young" userId="S::justine.young@redrockconsulting.co.uk::ff02ef36-9ed5-4bf4-bc00-8f4e9cf2c9fb" providerId="AD" clId="Web-{EB905DBC-3142-DB9D-64BA-DE2F594685F0}" dt="2022-03-31T15:24:50.976" v="366" actId="20577"/>
          <ac:spMkLst>
            <pc:docMk/>
            <pc:sldMk cId="2955031391" sldId="280"/>
            <ac:spMk id="9" creationId="{B2E40B8C-7C06-4E98-2CC7-559D9DC1882F}"/>
          </ac:spMkLst>
        </pc:spChg>
        <pc:spChg chg="add mod">
          <ac:chgData name="Justine Young" userId="S::justine.young@redrockconsulting.co.uk::ff02ef36-9ed5-4bf4-bc00-8f4e9cf2c9fb" providerId="AD" clId="Web-{EB905DBC-3142-DB9D-64BA-DE2F594685F0}" dt="2022-03-31T15:28:45.834" v="533" actId="1076"/>
          <ac:spMkLst>
            <pc:docMk/>
            <pc:sldMk cId="2955031391" sldId="280"/>
            <ac:spMk id="10" creationId="{1313D0D3-488C-B591-1042-EE6C924CB9D5}"/>
          </ac:spMkLst>
        </pc:spChg>
        <pc:picChg chg="mod">
          <ac:chgData name="Justine Young" userId="S::justine.young@redrockconsulting.co.uk::ff02ef36-9ed5-4bf4-bc00-8f4e9cf2c9fb" providerId="AD" clId="Web-{EB905DBC-3142-DB9D-64BA-DE2F594685F0}" dt="2022-03-31T15:29:41.322" v="534" actId="1076"/>
          <ac:picMkLst>
            <pc:docMk/>
            <pc:sldMk cId="2955031391" sldId="280"/>
            <ac:picMk id="5" creationId="{0465CDC0-44CA-49C2-8D4E-270FAD7A7C12}"/>
          </ac:picMkLst>
        </pc:picChg>
        <pc:picChg chg="add mod">
          <ac:chgData name="Justine Young" userId="S::justine.young@redrockconsulting.co.uk::ff02ef36-9ed5-4bf4-bc00-8f4e9cf2c9fb" providerId="AD" clId="Web-{EB905DBC-3142-DB9D-64BA-DE2F594685F0}" dt="2022-03-31T15:26:26.622" v="492" actId="1076"/>
          <ac:picMkLst>
            <pc:docMk/>
            <pc:sldMk cId="2955031391" sldId="280"/>
            <ac:picMk id="7" creationId="{71871EB9-365E-987C-B024-AF166A0C513D}"/>
          </ac:picMkLst>
        </pc:picChg>
        <pc:picChg chg="mod">
          <ac:chgData name="Justine Young" userId="S::justine.young@redrockconsulting.co.uk::ff02ef36-9ed5-4bf4-bc00-8f4e9cf2c9fb" providerId="AD" clId="Web-{EB905DBC-3142-DB9D-64BA-DE2F594685F0}" dt="2022-03-31T15:29:41.337" v="535" actId="1076"/>
          <ac:picMkLst>
            <pc:docMk/>
            <pc:sldMk cId="2955031391" sldId="280"/>
            <ac:picMk id="8" creationId="{B00DAC1A-E0A6-4AAB-95A8-79AC80D99C1C}"/>
          </ac:picMkLst>
        </pc:picChg>
      </pc:sldChg>
      <pc:sldChg chg="addSp modSp add replId">
        <pc:chgData name="Justine Young" userId="S::justine.young@redrockconsulting.co.uk::ff02ef36-9ed5-4bf4-bc00-8f4e9cf2c9fb" providerId="AD" clId="Web-{EB905DBC-3142-DB9D-64BA-DE2F594685F0}" dt="2022-03-31T17:25:35.789" v="891" actId="14100"/>
        <pc:sldMkLst>
          <pc:docMk/>
          <pc:sldMk cId="2413621472" sldId="281"/>
        </pc:sldMkLst>
        <pc:spChg chg="mod">
          <ac:chgData name="Justine Young" userId="S::justine.young@redrockconsulting.co.uk::ff02ef36-9ed5-4bf4-bc00-8f4e9cf2c9fb" providerId="AD" clId="Web-{EB905DBC-3142-DB9D-64BA-DE2F594685F0}" dt="2022-03-31T15:13:52.966" v="314" actId="20577"/>
          <ac:spMkLst>
            <pc:docMk/>
            <pc:sldMk cId="2413621472" sldId="281"/>
            <ac:spMk id="2" creationId="{886618F3-303B-4102-A7BB-73D959F243EF}"/>
          </ac:spMkLst>
        </pc:spChg>
        <pc:spChg chg="mod">
          <ac:chgData name="Justine Young" userId="S::justine.young@redrockconsulting.co.uk::ff02ef36-9ed5-4bf4-bc00-8f4e9cf2c9fb" providerId="AD" clId="Web-{EB905DBC-3142-DB9D-64BA-DE2F594685F0}" dt="2022-03-31T17:25:35.789" v="891" actId="14100"/>
          <ac:spMkLst>
            <pc:docMk/>
            <pc:sldMk cId="2413621472" sldId="281"/>
            <ac:spMk id="4" creationId="{3D09A79F-191C-459D-B1FC-5E7D37030262}"/>
          </ac:spMkLst>
        </pc:spChg>
        <pc:spChg chg="add mod">
          <ac:chgData name="Justine Young" userId="S::justine.young@redrockconsulting.co.uk::ff02ef36-9ed5-4bf4-bc00-8f4e9cf2c9fb" providerId="AD" clId="Web-{EB905DBC-3142-DB9D-64BA-DE2F594685F0}" dt="2022-03-31T15:13:22.808" v="311" actId="1076"/>
          <ac:spMkLst>
            <pc:docMk/>
            <pc:sldMk cId="2413621472" sldId="281"/>
            <ac:spMk id="6" creationId="{0939CB28-2C2B-C281-860B-3C00BF3B198D}"/>
          </ac:spMkLst>
        </pc:spChg>
      </pc:sldChg>
      <pc:sldChg chg="new del">
        <pc:chgData name="Justine Young" userId="S::justine.young@redrockconsulting.co.uk::ff02ef36-9ed5-4bf4-bc00-8f4e9cf2c9fb" providerId="AD" clId="Web-{EB905DBC-3142-DB9D-64BA-DE2F594685F0}" dt="2022-03-31T15:59:31.054" v="571"/>
        <pc:sldMkLst>
          <pc:docMk/>
          <pc:sldMk cId="3248755308" sldId="282"/>
        </pc:sldMkLst>
      </pc:sldChg>
      <pc:sldChg chg="addSp modSp new">
        <pc:chgData name="Justine Young" userId="S::justine.young@redrockconsulting.co.uk::ff02ef36-9ed5-4bf4-bc00-8f4e9cf2c9fb" providerId="AD" clId="Web-{EB905DBC-3142-DB9D-64BA-DE2F594685F0}" dt="2022-03-31T17:27:44.159" v="909" actId="1076"/>
        <pc:sldMkLst>
          <pc:docMk/>
          <pc:sldMk cId="2780754653" sldId="283"/>
        </pc:sldMkLst>
        <pc:spChg chg="mod">
          <ac:chgData name="Justine Young" userId="S::justine.young@redrockconsulting.co.uk::ff02ef36-9ed5-4bf4-bc00-8f4e9cf2c9fb" providerId="AD" clId="Web-{EB905DBC-3142-DB9D-64BA-DE2F594685F0}" dt="2022-03-31T15:59:23.163" v="570" actId="20577"/>
          <ac:spMkLst>
            <pc:docMk/>
            <pc:sldMk cId="2780754653" sldId="283"/>
            <ac:spMk id="2" creationId="{C50D5677-0F9A-A1C4-C7ED-5AC84D79AE77}"/>
          </ac:spMkLst>
        </pc:spChg>
        <pc:spChg chg="add mod">
          <ac:chgData name="Justine Young" userId="S::justine.young@redrockconsulting.co.uk::ff02ef36-9ed5-4bf4-bc00-8f4e9cf2c9fb" providerId="AD" clId="Web-{EB905DBC-3142-DB9D-64BA-DE2F594685F0}" dt="2022-03-31T17:26:11.095" v="898" actId="20577"/>
          <ac:spMkLst>
            <pc:docMk/>
            <pc:sldMk cId="2780754653" sldId="283"/>
            <ac:spMk id="3" creationId="{6888F5BF-7F0F-C061-0717-033269A24684}"/>
          </ac:spMkLst>
        </pc:spChg>
        <pc:spChg chg="add mod">
          <ac:chgData name="Justine Young" userId="S::justine.young@redrockconsulting.co.uk::ff02ef36-9ed5-4bf4-bc00-8f4e9cf2c9fb" providerId="AD" clId="Web-{EB905DBC-3142-DB9D-64BA-DE2F594685F0}" dt="2022-03-31T17:27:44.159" v="909" actId="1076"/>
          <ac:spMkLst>
            <pc:docMk/>
            <pc:sldMk cId="2780754653" sldId="283"/>
            <ac:spMk id="4" creationId="{B6D19C2F-24F7-623E-33DC-3992CE7C8B87}"/>
          </ac:spMkLst>
        </pc:spChg>
        <pc:picChg chg="add">
          <ac:chgData name="Justine Young" userId="S::justine.young@redrockconsulting.co.uk::ff02ef36-9ed5-4bf4-bc00-8f4e9cf2c9fb" providerId="AD" clId="Web-{EB905DBC-3142-DB9D-64BA-DE2F594685F0}" dt="2022-03-31T15:58:17.755" v="564"/>
          <ac:picMkLst>
            <pc:docMk/>
            <pc:sldMk cId="2780754653" sldId="283"/>
            <ac:picMk id="5" creationId="{4E658695-1042-F82E-C203-A8778FE7893A}"/>
          </ac:picMkLst>
        </pc:picChg>
        <pc:picChg chg="add">
          <ac:chgData name="Justine Young" userId="S::justine.young@redrockconsulting.co.uk::ff02ef36-9ed5-4bf4-bc00-8f4e9cf2c9fb" providerId="AD" clId="Web-{EB905DBC-3142-DB9D-64BA-DE2F594685F0}" dt="2022-03-31T15:58:17.771" v="565"/>
          <ac:picMkLst>
            <pc:docMk/>
            <pc:sldMk cId="2780754653" sldId="283"/>
            <ac:picMk id="7" creationId="{D4DDAC23-2F26-DA0D-42DE-A67D00F9834E}"/>
          </ac:picMkLst>
        </pc:picChg>
      </pc:sldChg>
      <pc:sldChg chg="addSp delSp modSp new ord">
        <pc:chgData name="Justine Young" userId="S::justine.young@redrockconsulting.co.uk::ff02ef36-9ed5-4bf4-bc00-8f4e9cf2c9fb" providerId="AD" clId="Web-{EB905DBC-3142-DB9D-64BA-DE2F594685F0}" dt="2022-03-31T17:23:01.161" v="887" actId="14100"/>
        <pc:sldMkLst>
          <pc:docMk/>
          <pc:sldMk cId="1040751359" sldId="284"/>
        </pc:sldMkLst>
        <pc:spChg chg="mod">
          <ac:chgData name="Justine Young" userId="S::justine.young@redrockconsulting.co.uk::ff02ef36-9ed5-4bf4-bc00-8f4e9cf2c9fb" providerId="AD" clId="Web-{EB905DBC-3142-DB9D-64BA-DE2F594685F0}" dt="2022-03-31T16:02:17.979" v="598" actId="20577"/>
          <ac:spMkLst>
            <pc:docMk/>
            <pc:sldMk cId="1040751359" sldId="284"/>
            <ac:spMk id="2" creationId="{632A4E05-5DC4-30FC-4004-724B5539B461}"/>
          </ac:spMkLst>
        </pc:spChg>
        <pc:spChg chg="add mod">
          <ac:chgData name="Justine Young" userId="S::justine.young@redrockconsulting.co.uk::ff02ef36-9ed5-4bf4-bc00-8f4e9cf2c9fb" providerId="AD" clId="Web-{EB905DBC-3142-DB9D-64BA-DE2F594685F0}" dt="2022-03-31T17:20:29.080" v="876" actId="20577"/>
          <ac:spMkLst>
            <pc:docMk/>
            <pc:sldMk cId="1040751359" sldId="284"/>
            <ac:spMk id="3" creationId="{B2E51D58-E6D7-8321-1C83-5A9E992AF0F2}"/>
          </ac:spMkLst>
        </pc:spChg>
        <pc:spChg chg="add del mod">
          <ac:chgData name="Justine Young" userId="S::justine.young@redrockconsulting.co.uk::ff02ef36-9ed5-4bf4-bc00-8f4e9cf2c9fb" providerId="AD" clId="Web-{EB905DBC-3142-DB9D-64BA-DE2F594685F0}" dt="2022-03-31T17:22:44.739" v="885"/>
          <ac:spMkLst>
            <pc:docMk/>
            <pc:sldMk cId="1040751359" sldId="284"/>
            <ac:spMk id="4" creationId="{11520292-07BD-A85A-3D17-153DB541C8CC}"/>
          </ac:spMkLst>
        </pc:spChg>
        <pc:spChg chg="add mod">
          <ac:chgData name="Justine Young" userId="S::justine.young@redrockconsulting.co.uk::ff02ef36-9ed5-4bf4-bc00-8f4e9cf2c9fb" providerId="AD" clId="Web-{EB905DBC-3142-DB9D-64BA-DE2F594685F0}" dt="2022-03-31T17:23:01.161" v="887" actId="14100"/>
          <ac:spMkLst>
            <pc:docMk/>
            <pc:sldMk cId="1040751359" sldId="284"/>
            <ac:spMk id="6" creationId="{3D9C23D1-BCCE-1198-5A3D-72849FDD2199}"/>
          </ac:spMkLst>
        </pc:spChg>
        <pc:picChg chg="add">
          <ac:chgData name="Justine Young" userId="S::justine.young@redrockconsulting.co.uk::ff02ef36-9ed5-4bf4-bc00-8f4e9cf2c9fb" providerId="AD" clId="Web-{EB905DBC-3142-DB9D-64BA-DE2F594685F0}" dt="2022-03-31T16:03:12.903" v="600"/>
          <ac:picMkLst>
            <pc:docMk/>
            <pc:sldMk cId="1040751359" sldId="284"/>
            <ac:picMk id="5" creationId="{303A054A-EBA3-F484-45BD-90388DF4E554}"/>
          </ac:picMkLst>
        </pc:picChg>
        <pc:picChg chg="add">
          <ac:chgData name="Justine Young" userId="S::justine.young@redrockconsulting.co.uk::ff02ef36-9ed5-4bf4-bc00-8f4e9cf2c9fb" providerId="AD" clId="Web-{EB905DBC-3142-DB9D-64BA-DE2F594685F0}" dt="2022-03-31T16:03:12.903" v="601"/>
          <ac:picMkLst>
            <pc:docMk/>
            <pc:sldMk cId="1040751359" sldId="284"/>
            <ac:picMk id="7" creationId="{DCAE3EB1-992E-375D-A6EB-F1A3BE3F142F}"/>
          </ac:picMkLst>
        </pc:picChg>
      </pc:sldChg>
      <pc:sldChg chg="modSp add ord replId">
        <pc:chgData name="Justine Young" userId="S::justine.young@redrockconsulting.co.uk::ff02ef36-9ed5-4bf4-bc00-8f4e9cf2c9fb" providerId="AD" clId="Web-{EB905DBC-3142-DB9D-64BA-DE2F594685F0}" dt="2022-03-31T16:07:59.440" v="643" actId="20577"/>
        <pc:sldMkLst>
          <pc:docMk/>
          <pc:sldMk cId="644885175" sldId="285"/>
        </pc:sldMkLst>
        <pc:spChg chg="mod">
          <ac:chgData name="Justine Young" userId="S::justine.young@redrockconsulting.co.uk::ff02ef36-9ed5-4bf4-bc00-8f4e9cf2c9fb" providerId="AD" clId="Web-{EB905DBC-3142-DB9D-64BA-DE2F594685F0}" dt="2022-03-31T16:07:59.440" v="643" actId="20577"/>
          <ac:spMkLst>
            <pc:docMk/>
            <pc:sldMk cId="644885175" sldId="285"/>
            <ac:spMk id="2" creationId="{D7060D0F-4C73-4A55-A5E8-4E914E8E890D}"/>
          </ac:spMkLst>
        </pc:spChg>
      </pc:sldChg>
      <pc:sldChg chg="addSp modSp new">
        <pc:chgData name="Justine Young" userId="S::justine.young@redrockconsulting.co.uk::ff02ef36-9ed5-4bf4-bc00-8f4e9cf2c9fb" providerId="AD" clId="Web-{EB905DBC-3142-DB9D-64BA-DE2F594685F0}" dt="2022-03-31T16:56:26.749" v="719" actId="1076"/>
        <pc:sldMkLst>
          <pc:docMk/>
          <pc:sldMk cId="1027200702" sldId="286"/>
        </pc:sldMkLst>
        <pc:spChg chg="mod">
          <ac:chgData name="Justine Young" userId="S::justine.young@redrockconsulting.co.uk::ff02ef36-9ed5-4bf4-bc00-8f4e9cf2c9fb" providerId="AD" clId="Web-{EB905DBC-3142-DB9D-64BA-DE2F594685F0}" dt="2022-03-31T16:53:29.902" v="698" actId="20577"/>
          <ac:spMkLst>
            <pc:docMk/>
            <pc:sldMk cId="1027200702" sldId="286"/>
            <ac:spMk id="2" creationId="{4C065C26-FE74-237C-CEC9-EA99B7B68675}"/>
          </ac:spMkLst>
        </pc:spChg>
        <pc:spChg chg="add mod">
          <ac:chgData name="Justine Young" userId="S::justine.young@redrockconsulting.co.uk::ff02ef36-9ed5-4bf4-bc00-8f4e9cf2c9fb" providerId="AD" clId="Web-{EB905DBC-3142-DB9D-64BA-DE2F594685F0}" dt="2022-03-31T16:55:41.624" v="715" actId="1076"/>
          <ac:spMkLst>
            <pc:docMk/>
            <pc:sldMk cId="1027200702" sldId="286"/>
            <ac:spMk id="3" creationId="{B542A335-4635-7AD1-3E81-8810E10A9518}"/>
          </ac:spMkLst>
        </pc:spChg>
        <pc:picChg chg="add mod">
          <ac:chgData name="Justine Young" userId="S::justine.young@redrockconsulting.co.uk::ff02ef36-9ed5-4bf4-bc00-8f4e9cf2c9fb" providerId="AD" clId="Web-{EB905DBC-3142-DB9D-64BA-DE2F594685F0}" dt="2022-03-31T16:56:26.734" v="718" actId="1076"/>
          <ac:picMkLst>
            <pc:docMk/>
            <pc:sldMk cId="1027200702" sldId="286"/>
            <ac:picMk id="5" creationId="{1EB4D0E6-7876-0EC7-E91D-C87F7A3486B7}"/>
          </ac:picMkLst>
        </pc:picChg>
        <pc:picChg chg="add mod">
          <ac:chgData name="Justine Young" userId="S::justine.young@redrockconsulting.co.uk::ff02ef36-9ed5-4bf4-bc00-8f4e9cf2c9fb" providerId="AD" clId="Web-{EB905DBC-3142-DB9D-64BA-DE2F594685F0}" dt="2022-03-31T16:56:26.749" v="719" actId="1076"/>
          <ac:picMkLst>
            <pc:docMk/>
            <pc:sldMk cId="1027200702" sldId="286"/>
            <ac:picMk id="7" creationId="{D5361302-222C-478F-E9C4-C8E351D3C592}"/>
          </ac:picMkLst>
        </pc:picChg>
      </pc:sldChg>
      <pc:sldChg chg="modSp add replId">
        <pc:chgData name="Justine Young" userId="S::justine.young@redrockconsulting.co.uk::ff02ef36-9ed5-4bf4-bc00-8f4e9cf2c9fb" providerId="AD" clId="Web-{EB905DBC-3142-DB9D-64BA-DE2F594685F0}" dt="2022-03-31T16:58:40.174" v="753" actId="20577"/>
        <pc:sldMkLst>
          <pc:docMk/>
          <pc:sldMk cId="2005083711" sldId="287"/>
        </pc:sldMkLst>
        <pc:spChg chg="mod">
          <ac:chgData name="Justine Young" userId="S::justine.young@redrockconsulting.co.uk::ff02ef36-9ed5-4bf4-bc00-8f4e9cf2c9fb" providerId="AD" clId="Web-{EB905DBC-3142-DB9D-64BA-DE2F594685F0}" dt="2022-03-31T16:58:40.174" v="753" actId="20577"/>
          <ac:spMkLst>
            <pc:docMk/>
            <pc:sldMk cId="2005083711" sldId="287"/>
            <ac:spMk id="2" creationId="{D7060D0F-4C73-4A55-A5E8-4E914E8E890D}"/>
          </ac:spMkLst>
        </pc:spChg>
      </pc:sldChg>
      <pc:sldChg chg="addSp modSp new">
        <pc:chgData name="Justine Young" userId="S::justine.young@redrockconsulting.co.uk::ff02ef36-9ed5-4bf4-bc00-8f4e9cf2c9fb" providerId="AD" clId="Web-{EB905DBC-3142-DB9D-64BA-DE2F594685F0}" dt="2022-03-31T17:14:58.121" v="853"/>
        <pc:sldMkLst>
          <pc:docMk/>
          <pc:sldMk cId="2251644714" sldId="288"/>
        </pc:sldMkLst>
        <pc:spChg chg="mod">
          <ac:chgData name="Justine Young" userId="S::justine.young@redrockconsulting.co.uk::ff02ef36-9ed5-4bf4-bc00-8f4e9cf2c9fb" providerId="AD" clId="Web-{EB905DBC-3142-DB9D-64BA-DE2F594685F0}" dt="2022-03-31T17:00:29.238" v="760" actId="20577"/>
          <ac:spMkLst>
            <pc:docMk/>
            <pc:sldMk cId="2251644714" sldId="288"/>
            <ac:spMk id="2" creationId="{9CD7DE6E-931A-D687-9CDD-25EEC8C474F4}"/>
          </ac:spMkLst>
        </pc:spChg>
        <pc:spChg chg="add mod">
          <ac:chgData name="Justine Young" userId="S::justine.young@redrockconsulting.co.uk::ff02ef36-9ed5-4bf4-bc00-8f4e9cf2c9fb" providerId="AD" clId="Web-{EB905DBC-3142-DB9D-64BA-DE2F594685F0}" dt="2022-03-31T17:09:46.451" v="816" actId="20577"/>
          <ac:spMkLst>
            <pc:docMk/>
            <pc:sldMk cId="2251644714" sldId="288"/>
            <ac:spMk id="3" creationId="{576A809E-E4A6-3685-40CF-F3D7E6EFF341}"/>
          </ac:spMkLst>
        </pc:spChg>
        <pc:spChg chg="add mod">
          <ac:chgData name="Justine Young" userId="S::justine.young@redrockconsulting.co.uk::ff02ef36-9ed5-4bf4-bc00-8f4e9cf2c9fb" providerId="AD" clId="Web-{EB905DBC-3142-DB9D-64BA-DE2F594685F0}" dt="2022-03-31T17:10:26.952" v="821" actId="1076"/>
          <ac:spMkLst>
            <pc:docMk/>
            <pc:sldMk cId="2251644714" sldId="288"/>
            <ac:spMk id="4" creationId="{87E8D32F-5790-46AE-2488-38FD8670C21A}"/>
          </ac:spMkLst>
        </pc:spChg>
        <pc:spChg chg="add mod">
          <ac:chgData name="Justine Young" userId="S::justine.young@redrockconsulting.co.uk::ff02ef36-9ed5-4bf4-bc00-8f4e9cf2c9fb" providerId="AD" clId="Web-{EB905DBC-3142-DB9D-64BA-DE2F594685F0}" dt="2022-03-31T17:10:05.155" v="820" actId="1076"/>
          <ac:spMkLst>
            <pc:docMk/>
            <pc:sldMk cId="2251644714" sldId="288"/>
            <ac:spMk id="5" creationId="{A9027375-EB89-5947-C042-288DFB7180F1}"/>
          </ac:spMkLst>
        </pc:spChg>
        <pc:picChg chg="add">
          <ac:chgData name="Justine Young" userId="S::justine.young@redrockconsulting.co.uk::ff02ef36-9ed5-4bf4-bc00-8f4e9cf2c9fb" providerId="AD" clId="Web-{EB905DBC-3142-DB9D-64BA-DE2F594685F0}" dt="2022-03-31T17:14:58.105" v="852"/>
          <ac:picMkLst>
            <pc:docMk/>
            <pc:sldMk cId="2251644714" sldId="288"/>
            <ac:picMk id="10" creationId="{D6A40382-ED61-14BE-0B72-589F8D64DBD1}"/>
          </ac:picMkLst>
        </pc:picChg>
        <pc:picChg chg="add">
          <ac:chgData name="Justine Young" userId="S::justine.young@redrockconsulting.co.uk::ff02ef36-9ed5-4bf4-bc00-8f4e9cf2c9fb" providerId="AD" clId="Web-{EB905DBC-3142-DB9D-64BA-DE2F594685F0}" dt="2022-03-31T17:14:58.121" v="853"/>
          <ac:picMkLst>
            <pc:docMk/>
            <pc:sldMk cId="2251644714" sldId="288"/>
            <ac:picMk id="12" creationId="{69C6908A-3472-04EE-E9CE-32DD0B25D5A7}"/>
          </ac:picMkLst>
        </pc:picChg>
        <pc:cxnChg chg="add mod">
          <ac:chgData name="Justine Young" userId="S::justine.young@redrockconsulting.co.uk::ff02ef36-9ed5-4bf4-bc00-8f4e9cf2c9fb" providerId="AD" clId="Web-{EB905DBC-3142-DB9D-64BA-DE2F594685F0}" dt="2022-03-31T17:11:51.813" v="827" actId="14100"/>
          <ac:cxnSpMkLst>
            <pc:docMk/>
            <pc:sldMk cId="2251644714" sldId="288"/>
            <ac:cxnSpMk id="6" creationId="{53323D7F-E70B-5B05-F549-67965F6DC379}"/>
          </ac:cxnSpMkLst>
        </pc:cxnChg>
        <pc:cxnChg chg="add mod">
          <ac:chgData name="Justine Young" userId="S::justine.young@redrockconsulting.co.uk::ff02ef36-9ed5-4bf4-bc00-8f4e9cf2c9fb" providerId="AD" clId="Web-{EB905DBC-3142-DB9D-64BA-DE2F594685F0}" dt="2022-03-31T17:13:03.554" v="835" actId="1076"/>
          <ac:cxnSpMkLst>
            <pc:docMk/>
            <pc:sldMk cId="2251644714" sldId="288"/>
            <ac:cxnSpMk id="7" creationId="{9E033B30-64FA-233F-CCDC-1B2B9AE39A20}"/>
          </ac:cxnSpMkLst>
        </pc:cxnChg>
        <pc:cxnChg chg="add mod">
          <ac:chgData name="Justine Young" userId="S::justine.young@redrockconsulting.co.uk::ff02ef36-9ed5-4bf4-bc00-8f4e9cf2c9fb" providerId="AD" clId="Web-{EB905DBC-3142-DB9D-64BA-DE2F594685F0}" dt="2022-03-31T17:13:15.744" v="837" actId="1076"/>
          <ac:cxnSpMkLst>
            <pc:docMk/>
            <pc:sldMk cId="2251644714" sldId="288"/>
            <ac:cxnSpMk id="8" creationId="{CB394F47-AEA2-B6FA-D0D1-58FB120BD1F9}"/>
          </ac:cxnSpMkLst>
        </pc:cxnChg>
      </pc:sldChg>
      <pc:sldChg chg="addSp modSp new">
        <pc:chgData name="Justine Young" userId="S::justine.young@redrockconsulting.co.uk::ff02ef36-9ed5-4bf4-bc00-8f4e9cf2c9fb" providerId="AD" clId="Web-{EB905DBC-3142-DB9D-64BA-DE2F594685F0}" dt="2022-03-31T17:15:01.355" v="855"/>
        <pc:sldMkLst>
          <pc:docMk/>
          <pc:sldMk cId="3009254" sldId="289"/>
        </pc:sldMkLst>
        <pc:spChg chg="mod">
          <ac:chgData name="Justine Young" userId="S::justine.young@redrockconsulting.co.uk::ff02ef36-9ed5-4bf4-bc00-8f4e9cf2c9fb" providerId="AD" clId="Web-{EB905DBC-3142-DB9D-64BA-DE2F594685F0}" dt="2022-03-31T17:13:56.151" v="843" actId="20577"/>
          <ac:spMkLst>
            <pc:docMk/>
            <pc:sldMk cId="3009254" sldId="289"/>
            <ac:spMk id="2" creationId="{567C7EA3-1C55-0DF4-018A-1500FAAAB39C}"/>
          </ac:spMkLst>
        </pc:spChg>
        <pc:spChg chg="add mod">
          <ac:chgData name="Justine Young" userId="S::justine.young@redrockconsulting.co.uk::ff02ef36-9ed5-4bf4-bc00-8f4e9cf2c9fb" providerId="AD" clId="Web-{EB905DBC-3142-DB9D-64BA-DE2F594685F0}" dt="2022-03-31T17:14:42.527" v="851" actId="1076"/>
          <ac:spMkLst>
            <pc:docMk/>
            <pc:sldMk cId="3009254" sldId="289"/>
            <ac:spMk id="3" creationId="{75FC9B42-6788-7840-949B-17A5D45D8238}"/>
          </ac:spMkLst>
        </pc:spChg>
        <pc:picChg chg="add">
          <ac:chgData name="Justine Young" userId="S::justine.young@redrockconsulting.co.uk::ff02ef36-9ed5-4bf4-bc00-8f4e9cf2c9fb" providerId="AD" clId="Web-{EB905DBC-3142-DB9D-64BA-DE2F594685F0}" dt="2022-03-31T17:15:01.340" v="854"/>
          <ac:picMkLst>
            <pc:docMk/>
            <pc:sldMk cId="3009254" sldId="289"/>
            <ac:picMk id="5" creationId="{55D745FF-58A9-5B4F-6489-6DA5EEC40713}"/>
          </ac:picMkLst>
        </pc:picChg>
        <pc:picChg chg="add">
          <ac:chgData name="Justine Young" userId="S::justine.young@redrockconsulting.co.uk::ff02ef36-9ed5-4bf4-bc00-8f4e9cf2c9fb" providerId="AD" clId="Web-{EB905DBC-3142-DB9D-64BA-DE2F594685F0}" dt="2022-03-31T17:15:01.355" v="855"/>
          <ac:picMkLst>
            <pc:docMk/>
            <pc:sldMk cId="3009254" sldId="289"/>
            <ac:picMk id="7" creationId="{4346B590-524A-AE2A-32F3-52FEAAB9DBEE}"/>
          </ac:picMkLst>
        </pc:picChg>
      </pc:sldChg>
    </pc:docChg>
  </pc:docChgLst>
  <pc:docChgLst>
    <pc:chgData name="Justine Young" userId="S::justine.young@redrockconsulting.co.uk::ff02ef36-9ed5-4bf4-bc00-8f4e9cf2c9fb" providerId="AD" clId="Web-{2D691B28-254D-0959-BE06-404C92D47C45}"/>
    <pc:docChg chg="modSld sldOrd">
      <pc:chgData name="Justine Young" userId="S::justine.young@redrockconsulting.co.uk::ff02ef36-9ed5-4bf4-bc00-8f4e9cf2c9fb" providerId="AD" clId="Web-{2D691B28-254D-0959-BE06-404C92D47C45}" dt="2022-03-21T11:28:58.573" v="28" actId="20577"/>
      <pc:docMkLst>
        <pc:docMk/>
      </pc:docMkLst>
      <pc:sldChg chg="modSp">
        <pc:chgData name="Justine Young" userId="S::justine.young@redrockconsulting.co.uk::ff02ef36-9ed5-4bf4-bc00-8f4e9cf2c9fb" providerId="AD" clId="Web-{2D691B28-254D-0959-BE06-404C92D47C45}" dt="2022-03-21T11:28:58.573" v="28" actId="20577"/>
        <pc:sldMkLst>
          <pc:docMk/>
          <pc:sldMk cId="2754144345" sldId="260"/>
        </pc:sldMkLst>
        <pc:spChg chg="mod">
          <ac:chgData name="Justine Young" userId="S::justine.young@redrockconsulting.co.uk::ff02ef36-9ed5-4bf4-bc00-8f4e9cf2c9fb" providerId="AD" clId="Web-{2D691B28-254D-0959-BE06-404C92D47C45}" dt="2022-03-21T11:28:58.573" v="28" actId="20577"/>
          <ac:spMkLst>
            <pc:docMk/>
            <pc:sldMk cId="2754144345" sldId="260"/>
            <ac:spMk id="3" creationId="{EA907278-AFDC-4D7F-8622-8735CB381F04}"/>
          </ac:spMkLst>
        </pc:spChg>
      </pc:sldChg>
      <pc:sldChg chg="ord">
        <pc:chgData name="Justine Young" userId="S::justine.young@redrockconsulting.co.uk::ff02ef36-9ed5-4bf4-bc00-8f4e9cf2c9fb" providerId="AD" clId="Web-{2D691B28-254D-0959-BE06-404C92D47C45}" dt="2022-03-18T17:20:59.289" v="3"/>
        <pc:sldMkLst>
          <pc:docMk/>
          <pc:sldMk cId="753175728" sldId="262"/>
        </pc:sldMkLst>
      </pc:sldChg>
      <pc:sldChg chg="addSp delSp modSp">
        <pc:chgData name="Justine Young" userId="S::justine.young@redrockconsulting.co.uk::ff02ef36-9ed5-4bf4-bc00-8f4e9cf2c9fb" providerId="AD" clId="Web-{2D691B28-254D-0959-BE06-404C92D47C45}" dt="2022-03-18T17:56:37.682" v="13"/>
        <pc:sldMkLst>
          <pc:docMk/>
          <pc:sldMk cId="2434717636" sldId="263"/>
        </pc:sldMkLst>
        <pc:spChg chg="mod">
          <ac:chgData name="Justine Young" userId="S::justine.young@redrockconsulting.co.uk::ff02ef36-9ed5-4bf4-bc00-8f4e9cf2c9fb" providerId="AD" clId="Web-{2D691B28-254D-0959-BE06-404C92D47C45}" dt="2022-03-18T17:46:07.615" v="11" actId="20577"/>
          <ac:spMkLst>
            <pc:docMk/>
            <pc:sldMk cId="2434717636" sldId="263"/>
            <ac:spMk id="3" creationId="{36B98AE2-4280-45C6-A495-72134C3C600C}"/>
          </ac:spMkLst>
        </pc:spChg>
        <pc:spChg chg="mod">
          <ac:chgData name="Justine Young" userId="S::justine.young@redrockconsulting.co.uk::ff02ef36-9ed5-4bf4-bc00-8f4e9cf2c9fb" providerId="AD" clId="Web-{2D691B28-254D-0959-BE06-404C92D47C45}" dt="2022-03-18T17:19:21.318" v="2" actId="14100"/>
          <ac:spMkLst>
            <pc:docMk/>
            <pc:sldMk cId="2434717636" sldId="263"/>
            <ac:spMk id="4" creationId="{3D09A79F-191C-459D-B1FC-5E7D37030262}"/>
          </ac:spMkLst>
        </pc:spChg>
        <pc:spChg chg="add del">
          <ac:chgData name="Justine Young" userId="S::justine.young@redrockconsulting.co.uk::ff02ef36-9ed5-4bf4-bc00-8f4e9cf2c9fb" providerId="AD" clId="Web-{2D691B28-254D-0959-BE06-404C92D47C45}" dt="2022-03-18T17:56:37.682" v="13"/>
          <ac:spMkLst>
            <pc:docMk/>
            <pc:sldMk cId="2434717636" sldId="263"/>
            <ac:spMk id="6" creationId="{90163779-2E75-481C-9834-A5E479F777F7}"/>
          </ac:spMkLst>
        </pc:spChg>
      </pc:sldChg>
      <pc:sldChg chg="modSp">
        <pc:chgData name="Justine Young" userId="S::justine.young@redrockconsulting.co.uk::ff02ef36-9ed5-4bf4-bc00-8f4e9cf2c9fb" providerId="AD" clId="Web-{2D691B28-254D-0959-BE06-404C92D47C45}" dt="2022-03-18T17:22:26.588" v="9" actId="20577"/>
        <pc:sldMkLst>
          <pc:docMk/>
          <pc:sldMk cId="2920869322" sldId="265"/>
        </pc:sldMkLst>
        <pc:spChg chg="mod">
          <ac:chgData name="Justine Young" userId="S::justine.young@redrockconsulting.co.uk::ff02ef36-9ed5-4bf4-bc00-8f4e9cf2c9fb" providerId="AD" clId="Web-{2D691B28-254D-0959-BE06-404C92D47C45}" dt="2022-03-18T17:22:26.588" v="9" actId="20577"/>
          <ac:spMkLst>
            <pc:docMk/>
            <pc:sldMk cId="2920869322" sldId="265"/>
            <ac:spMk id="3" creationId="{9FDA0133-4406-40B1-9BC4-6D6E5BD3E0D1}"/>
          </ac:spMkLst>
        </pc:spChg>
      </pc:sldChg>
    </pc:docChg>
  </pc:docChgLst>
  <pc:docChgLst>
    <pc:chgData name="Justine Young" userId="S::justine.young@redrockconsulting.co.uk::ff02ef36-9ed5-4bf4-bc00-8f4e9cf2c9fb" providerId="AD" clId="Web-{99D6BE3A-4C1E-C973-B6C9-AB06B88B45D5}"/>
    <pc:docChg chg="addSld delSld modSld">
      <pc:chgData name="Justine Young" userId="S::justine.young@redrockconsulting.co.uk::ff02ef36-9ed5-4bf4-bc00-8f4e9cf2c9fb" providerId="AD" clId="Web-{99D6BE3A-4C1E-C973-B6C9-AB06B88B45D5}" dt="2022-03-18T11:45:15.329" v="118" actId="20577"/>
      <pc:docMkLst>
        <pc:docMk/>
      </pc:docMkLst>
      <pc:sldChg chg="addSp delSp modSp mod setClrOvrMap">
        <pc:chgData name="Justine Young" userId="S::justine.young@redrockconsulting.co.uk::ff02ef36-9ed5-4bf4-bc00-8f4e9cf2c9fb" providerId="AD" clId="Web-{99D6BE3A-4C1E-C973-B6C9-AB06B88B45D5}" dt="2022-03-18T09:06:28.662" v="36"/>
        <pc:sldMkLst>
          <pc:docMk/>
          <pc:sldMk cId="109857222" sldId="256"/>
        </pc:sldMkLst>
        <pc:spChg chg="mod">
          <ac:chgData name="Justine Young" userId="S::justine.young@redrockconsulting.co.uk::ff02ef36-9ed5-4bf4-bc00-8f4e9cf2c9fb" providerId="AD" clId="Web-{99D6BE3A-4C1E-C973-B6C9-AB06B88B45D5}" dt="2022-03-18T09:06:28.662" v="36"/>
          <ac:spMkLst>
            <pc:docMk/>
            <pc:sldMk cId="109857222" sldId="256"/>
            <ac:spMk id="2" creationId="{00000000-0000-0000-0000-000000000000}"/>
          </ac:spMkLst>
        </pc:spChg>
        <pc:spChg chg="mod">
          <ac:chgData name="Justine Young" userId="S::justine.young@redrockconsulting.co.uk::ff02ef36-9ed5-4bf4-bc00-8f4e9cf2c9fb" providerId="AD" clId="Web-{99D6BE3A-4C1E-C973-B6C9-AB06B88B45D5}" dt="2022-03-18T09:06:28.662" v="36"/>
          <ac:spMkLst>
            <pc:docMk/>
            <pc:sldMk cId="109857222" sldId="256"/>
            <ac:spMk id="3" creationId="{00000000-0000-0000-0000-000000000000}"/>
          </ac:spMkLst>
        </pc:spChg>
        <pc:spChg chg="del">
          <ac:chgData name="Justine Young" userId="S::justine.young@redrockconsulting.co.uk::ff02ef36-9ed5-4bf4-bc00-8f4e9cf2c9fb" providerId="AD" clId="Web-{99D6BE3A-4C1E-C973-B6C9-AB06B88B45D5}" dt="2022-03-18T09:06:28.662" v="36"/>
          <ac:spMkLst>
            <pc:docMk/>
            <pc:sldMk cId="109857222" sldId="256"/>
            <ac:spMk id="9" creationId="{482BD70C-C4A0-46C4-9518-A731098B419A}"/>
          </ac:spMkLst>
        </pc:spChg>
        <pc:spChg chg="del">
          <ac:chgData name="Justine Young" userId="S::justine.young@redrockconsulting.co.uk::ff02ef36-9ed5-4bf4-bc00-8f4e9cf2c9fb" providerId="AD" clId="Web-{99D6BE3A-4C1E-C973-B6C9-AB06B88B45D5}" dt="2022-03-18T09:06:28.662" v="36"/>
          <ac:spMkLst>
            <pc:docMk/>
            <pc:sldMk cId="109857222" sldId="256"/>
            <ac:spMk id="11" creationId="{39B74A45-BDDD-4892-B8C0-B290C0944FCB}"/>
          </ac:spMkLst>
        </pc:spChg>
        <pc:spChg chg="del">
          <ac:chgData name="Justine Young" userId="S::justine.young@redrockconsulting.co.uk::ff02ef36-9ed5-4bf4-bc00-8f4e9cf2c9fb" providerId="AD" clId="Web-{99D6BE3A-4C1E-C973-B6C9-AB06B88B45D5}" dt="2022-03-18T09:06:28.662" v="36"/>
          <ac:spMkLst>
            <pc:docMk/>
            <pc:sldMk cId="109857222" sldId="256"/>
            <ac:spMk id="13" creationId="{C516C73E-9465-4C9E-9B86-9E58FB326B6B}"/>
          </ac:spMkLst>
        </pc:spChg>
        <pc:spChg chg="add">
          <ac:chgData name="Justine Young" userId="S::justine.young@redrockconsulting.co.uk::ff02ef36-9ed5-4bf4-bc00-8f4e9cf2c9fb" providerId="AD" clId="Web-{99D6BE3A-4C1E-C973-B6C9-AB06B88B45D5}" dt="2022-03-18T09:06:28.662" v="36"/>
          <ac:spMkLst>
            <pc:docMk/>
            <pc:sldMk cId="109857222" sldId="256"/>
            <ac:spMk id="18" creationId="{0C526D66-3621-4347-B1EF-342CBF4DB9C1}"/>
          </ac:spMkLst>
        </pc:spChg>
        <pc:spChg chg="add">
          <ac:chgData name="Justine Young" userId="S::justine.young@redrockconsulting.co.uk::ff02ef36-9ed5-4bf4-bc00-8f4e9cf2c9fb" providerId="AD" clId="Web-{99D6BE3A-4C1E-C973-B6C9-AB06B88B45D5}" dt="2022-03-18T09:06:28.662" v="36"/>
          <ac:spMkLst>
            <pc:docMk/>
            <pc:sldMk cId="109857222" sldId="256"/>
            <ac:spMk id="20" creationId="{0193166D-DDF1-4F9A-A786-A7AEF5375C06}"/>
          </ac:spMkLst>
        </pc:spChg>
        <pc:spChg chg="add">
          <ac:chgData name="Justine Young" userId="S::justine.young@redrockconsulting.co.uk::ff02ef36-9ed5-4bf4-bc00-8f4e9cf2c9fb" providerId="AD" clId="Web-{99D6BE3A-4C1E-C973-B6C9-AB06B88B45D5}" dt="2022-03-18T09:06:28.662" v="36"/>
          <ac:spMkLst>
            <pc:docMk/>
            <pc:sldMk cId="109857222" sldId="256"/>
            <ac:spMk id="22" creationId="{8A177BCC-4208-4795-8572-4D623BA1E2A0}"/>
          </ac:spMkLst>
        </pc:spChg>
        <pc:spChg chg="add">
          <ac:chgData name="Justine Young" userId="S::justine.young@redrockconsulting.co.uk::ff02ef36-9ed5-4bf4-bc00-8f4e9cf2c9fb" providerId="AD" clId="Web-{99D6BE3A-4C1E-C973-B6C9-AB06B88B45D5}" dt="2022-03-18T09:06:28.662" v="36"/>
          <ac:spMkLst>
            <pc:docMk/>
            <pc:sldMk cId="109857222" sldId="256"/>
            <ac:spMk id="24" creationId="{E4EE7214-AC05-465E-A501-65AA04EF5E1A}"/>
          </ac:spMkLst>
        </pc:spChg>
        <pc:picChg chg="mod ord">
          <ac:chgData name="Justine Young" userId="S::justine.young@redrockconsulting.co.uk::ff02ef36-9ed5-4bf4-bc00-8f4e9cf2c9fb" providerId="AD" clId="Web-{99D6BE3A-4C1E-C973-B6C9-AB06B88B45D5}" dt="2022-03-18T09:06:28.662" v="36"/>
          <ac:picMkLst>
            <pc:docMk/>
            <pc:sldMk cId="109857222" sldId="256"/>
            <ac:picMk id="4" creationId="{2E4CCA40-E306-48B8-9C1C-A0AFE2C467C0}"/>
          </ac:picMkLst>
        </pc:picChg>
        <pc:picChg chg="add del mod">
          <ac:chgData name="Justine Young" userId="S::justine.young@redrockconsulting.co.uk::ff02ef36-9ed5-4bf4-bc00-8f4e9cf2c9fb" providerId="AD" clId="Web-{99D6BE3A-4C1E-C973-B6C9-AB06B88B45D5}" dt="2022-03-18T09:06:01.568" v="33"/>
          <ac:picMkLst>
            <pc:docMk/>
            <pc:sldMk cId="109857222" sldId="256"/>
            <ac:picMk id="5" creationId="{7EE2BAD2-07CD-4D42-B4BE-6BF565BFBC99}"/>
          </ac:picMkLst>
        </pc:picChg>
        <pc:picChg chg="add mod">
          <ac:chgData name="Justine Young" userId="S::justine.young@redrockconsulting.co.uk::ff02ef36-9ed5-4bf4-bc00-8f4e9cf2c9fb" providerId="AD" clId="Web-{99D6BE3A-4C1E-C973-B6C9-AB06B88B45D5}" dt="2022-03-18T09:06:28.662" v="36"/>
          <ac:picMkLst>
            <pc:docMk/>
            <pc:sldMk cId="109857222" sldId="256"/>
            <ac:picMk id="6" creationId="{A9CCA698-176A-4E41-AAB5-8B026368C126}"/>
          </ac:picMkLst>
        </pc:picChg>
      </pc:sldChg>
      <pc:sldChg chg="addSp delSp">
        <pc:chgData name="Justine Young" userId="S::justine.young@redrockconsulting.co.uk::ff02ef36-9ed5-4bf4-bc00-8f4e9cf2c9fb" providerId="AD" clId="Web-{99D6BE3A-4C1E-C973-B6C9-AB06B88B45D5}" dt="2022-03-18T09:13:39.642" v="63"/>
        <pc:sldMkLst>
          <pc:docMk/>
          <pc:sldMk cId="1104797099" sldId="259"/>
        </pc:sldMkLst>
        <pc:picChg chg="del">
          <ac:chgData name="Justine Young" userId="S::justine.young@redrockconsulting.co.uk::ff02ef36-9ed5-4bf4-bc00-8f4e9cf2c9fb" providerId="AD" clId="Web-{99D6BE3A-4C1E-C973-B6C9-AB06B88B45D5}" dt="2022-03-18T09:12:59.891" v="56"/>
          <ac:picMkLst>
            <pc:docMk/>
            <pc:sldMk cId="1104797099" sldId="259"/>
            <ac:picMk id="4" creationId="{D88B13C5-A3B9-481C-97E0-6D351D5C8F07}"/>
          </ac:picMkLst>
        </pc:picChg>
        <pc:picChg chg="add del">
          <ac:chgData name="Justine Young" userId="S::justine.young@redrockconsulting.co.uk::ff02ef36-9ed5-4bf4-bc00-8f4e9cf2c9fb" providerId="AD" clId="Web-{99D6BE3A-4C1E-C973-B6C9-AB06B88B45D5}" dt="2022-03-18T09:13:19.219" v="60"/>
          <ac:picMkLst>
            <pc:docMk/>
            <pc:sldMk cId="1104797099" sldId="259"/>
            <ac:picMk id="6" creationId="{15CD7E0E-1A20-48D0-8A07-CC2E6222805F}"/>
          </ac:picMkLst>
        </pc:picChg>
        <pc:picChg chg="add">
          <ac:chgData name="Justine Young" userId="S::justine.young@redrockconsulting.co.uk::ff02ef36-9ed5-4bf4-bc00-8f4e9cf2c9fb" providerId="AD" clId="Web-{99D6BE3A-4C1E-C973-B6C9-AB06B88B45D5}" dt="2022-03-18T09:12:55.922" v="55"/>
          <ac:picMkLst>
            <pc:docMk/>
            <pc:sldMk cId="1104797099" sldId="259"/>
            <ac:picMk id="8" creationId="{69F8B8F1-BDD9-4B66-902D-88808DF58818}"/>
          </ac:picMkLst>
        </pc:picChg>
        <pc:picChg chg="add">
          <ac:chgData name="Justine Young" userId="S::justine.young@redrockconsulting.co.uk::ff02ef36-9ed5-4bf4-bc00-8f4e9cf2c9fb" providerId="AD" clId="Web-{99D6BE3A-4C1E-C973-B6C9-AB06B88B45D5}" dt="2022-03-18T09:13:39.642" v="63"/>
          <ac:picMkLst>
            <pc:docMk/>
            <pc:sldMk cId="1104797099" sldId="259"/>
            <ac:picMk id="10" creationId="{C99CEEA3-CBE7-46F5-9171-B777F4DBE6C5}"/>
          </ac:picMkLst>
        </pc:picChg>
      </pc:sldChg>
      <pc:sldChg chg="addSp modSp">
        <pc:chgData name="Justine Young" userId="S::justine.young@redrockconsulting.co.uk::ff02ef36-9ed5-4bf4-bc00-8f4e9cf2c9fb" providerId="AD" clId="Web-{99D6BE3A-4C1E-C973-B6C9-AB06B88B45D5}" dt="2022-03-18T09:08:41.212" v="39" actId="1076"/>
        <pc:sldMkLst>
          <pc:docMk/>
          <pc:sldMk cId="2754144345" sldId="260"/>
        </pc:sldMkLst>
        <pc:picChg chg="add mod">
          <ac:chgData name="Justine Young" userId="S::justine.young@redrockconsulting.co.uk::ff02ef36-9ed5-4bf4-bc00-8f4e9cf2c9fb" providerId="AD" clId="Web-{99D6BE3A-4C1E-C973-B6C9-AB06B88B45D5}" dt="2022-03-18T09:08:41.212" v="39" actId="1076"/>
          <ac:picMkLst>
            <pc:docMk/>
            <pc:sldMk cId="2754144345" sldId="260"/>
            <ac:picMk id="4" creationId="{F6EA2207-CD14-4A4E-BB82-60AB4E62A930}"/>
          </ac:picMkLst>
        </pc:picChg>
      </pc:sldChg>
      <pc:sldChg chg="addSp delSp">
        <pc:chgData name="Justine Young" userId="S::justine.young@redrockconsulting.co.uk::ff02ef36-9ed5-4bf4-bc00-8f4e9cf2c9fb" providerId="AD" clId="Web-{99D6BE3A-4C1E-C973-B6C9-AB06B88B45D5}" dt="2022-03-18T09:13:34.767" v="62"/>
        <pc:sldMkLst>
          <pc:docMk/>
          <pc:sldMk cId="2049747475" sldId="261"/>
        </pc:sldMkLst>
        <pc:picChg chg="add del">
          <ac:chgData name="Justine Young" userId="S::justine.young@redrockconsulting.co.uk::ff02ef36-9ed5-4bf4-bc00-8f4e9cf2c9fb" providerId="AD" clId="Web-{99D6BE3A-4C1E-C973-B6C9-AB06B88B45D5}" dt="2022-03-18T09:13:22.798" v="61"/>
          <ac:picMkLst>
            <pc:docMk/>
            <pc:sldMk cId="2049747475" sldId="261"/>
            <ac:picMk id="3" creationId="{10583A77-6F60-458B-8119-A61A2C552663}"/>
          </ac:picMkLst>
        </pc:picChg>
        <pc:picChg chg="del">
          <ac:chgData name="Justine Young" userId="S::justine.young@redrockconsulting.co.uk::ff02ef36-9ed5-4bf4-bc00-8f4e9cf2c9fb" providerId="AD" clId="Web-{99D6BE3A-4C1E-C973-B6C9-AB06B88B45D5}" dt="2022-03-18T09:12:49.437" v="53"/>
          <ac:picMkLst>
            <pc:docMk/>
            <pc:sldMk cId="2049747475" sldId="261"/>
            <ac:picMk id="4" creationId="{2EFD880B-89EF-43E3-9D8E-3B60410E4F5F}"/>
          </ac:picMkLst>
        </pc:picChg>
        <pc:picChg chg="add">
          <ac:chgData name="Justine Young" userId="S::justine.young@redrockconsulting.co.uk::ff02ef36-9ed5-4bf4-bc00-8f4e9cf2c9fb" providerId="AD" clId="Web-{99D6BE3A-4C1E-C973-B6C9-AB06B88B45D5}" dt="2022-03-18T09:12:51.313" v="54"/>
          <ac:picMkLst>
            <pc:docMk/>
            <pc:sldMk cId="2049747475" sldId="261"/>
            <ac:picMk id="7" creationId="{EA0587B9-41FF-4CA4-80B4-A6A0B261569C}"/>
          </ac:picMkLst>
        </pc:picChg>
        <pc:picChg chg="add">
          <ac:chgData name="Justine Young" userId="S::justine.young@redrockconsulting.co.uk::ff02ef36-9ed5-4bf4-bc00-8f4e9cf2c9fb" providerId="AD" clId="Web-{99D6BE3A-4C1E-C973-B6C9-AB06B88B45D5}" dt="2022-03-18T09:13:34.767" v="62"/>
          <ac:picMkLst>
            <pc:docMk/>
            <pc:sldMk cId="2049747475" sldId="261"/>
            <ac:picMk id="9" creationId="{35A8B91E-DC7A-488E-B61E-EBE838BB38C7}"/>
          </ac:picMkLst>
        </pc:picChg>
      </pc:sldChg>
      <pc:sldChg chg="addSp delSp modSp">
        <pc:chgData name="Justine Young" userId="S::justine.young@redrockconsulting.co.uk::ff02ef36-9ed5-4bf4-bc00-8f4e9cf2c9fb" providerId="AD" clId="Web-{99D6BE3A-4C1E-C973-B6C9-AB06B88B45D5}" dt="2022-03-18T11:45:15.329" v="118" actId="20577"/>
        <pc:sldMkLst>
          <pc:docMk/>
          <pc:sldMk cId="753175728" sldId="262"/>
        </pc:sldMkLst>
        <pc:spChg chg="mod">
          <ac:chgData name="Justine Young" userId="S::justine.young@redrockconsulting.co.uk::ff02ef36-9ed5-4bf4-bc00-8f4e9cf2c9fb" providerId="AD" clId="Web-{99D6BE3A-4C1E-C973-B6C9-AB06B88B45D5}" dt="2022-03-18T11:45:15.329" v="118" actId="20577"/>
          <ac:spMkLst>
            <pc:docMk/>
            <pc:sldMk cId="753175728" sldId="262"/>
            <ac:spMk id="4" creationId="{056A001C-0E59-480B-9FA2-3D4CC54E4D64}"/>
          </ac:spMkLst>
        </pc:spChg>
        <pc:spChg chg="mod">
          <ac:chgData name="Justine Young" userId="S::justine.young@redrockconsulting.co.uk::ff02ef36-9ed5-4bf4-bc00-8f4e9cf2c9fb" providerId="AD" clId="Web-{99D6BE3A-4C1E-C973-B6C9-AB06B88B45D5}" dt="2022-03-18T11:32:48.798" v="102" actId="20577"/>
          <ac:spMkLst>
            <pc:docMk/>
            <pc:sldMk cId="753175728" sldId="262"/>
            <ac:spMk id="5" creationId="{9FAC9361-B974-4F78-9735-29235A8962E1}"/>
          </ac:spMkLst>
        </pc:spChg>
        <pc:picChg chg="add del mod">
          <ac:chgData name="Justine Young" userId="S::justine.young@redrockconsulting.co.uk::ff02ef36-9ed5-4bf4-bc00-8f4e9cf2c9fb" providerId="AD" clId="Web-{99D6BE3A-4C1E-C973-B6C9-AB06B88B45D5}" dt="2022-03-18T09:13:15.704" v="59"/>
          <ac:picMkLst>
            <pc:docMk/>
            <pc:sldMk cId="753175728" sldId="262"/>
            <ac:picMk id="3" creationId="{9829FFE4-51FF-4CBF-80DE-001943F81722}"/>
          </ac:picMkLst>
        </pc:picChg>
        <pc:picChg chg="add">
          <ac:chgData name="Justine Young" userId="S::justine.young@redrockconsulting.co.uk::ff02ef36-9ed5-4bf4-bc00-8f4e9cf2c9fb" providerId="AD" clId="Web-{99D6BE3A-4C1E-C973-B6C9-AB06B88B45D5}" dt="2022-03-18T09:13:10.547" v="58"/>
          <ac:picMkLst>
            <pc:docMk/>
            <pc:sldMk cId="753175728" sldId="262"/>
            <ac:picMk id="7" creationId="{5233A192-367C-4972-9C21-59CEF403C0EB}"/>
          </ac:picMkLst>
        </pc:picChg>
        <pc:picChg chg="del">
          <ac:chgData name="Justine Young" userId="S::justine.young@redrockconsulting.co.uk::ff02ef36-9ed5-4bf4-bc00-8f4e9cf2c9fb" providerId="AD" clId="Web-{99D6BE3A-4C1E-C973-B6C9-AB06B88B45D5}" dt="2022-03-18T09:13:09.313" v="57"/>
          <ac:picMkLst>
            <pc:docMk/>
            <pc:sldMk cId="753175728" sldId="262"/>
            <ac:picMk id="9" creationId="{F842CBAC-5BDB-461C-8190-A7A92FCE720D}"/>
          </ac:picMkLst>
        </pc:picChg>
        <pc:picChg chg="add">
          <ac:chgData name="Justine Young" userId="S::justine.young@redrockconsulting.co.uk::ff02ef36-9ed5-4bf4-bc00-8f4e9cf2c9fb" providerId="AD" clId="Web-{99D6BE3A-4C1E-C973-B6C9-AB06B88B45D5}" dt="2022-03-18T09:13:43.345" v="64"/>
          <ac:picMkLst>
            <pc:docMk/>
            <pc:sldMk cId="753175728" sldId="262"/>
            <ac:picMk id="11" creationId="{AB8437C0-4F69-4B7A-A505-7146566764A9}"/>
          </ac:picMkLst>
        </pc:picChg>
      </pc:sldChg>
      <pc:sldChg chg="addSp delSp modSp">
        <pc:chgData name="Justine Young" userId="S::justine.young@redrockconsulting.co.uk::ff02ef36-9ed5-4bf4-bc00-8f4e9cf2c9fb" providerId="AD" clId="Web-{99D6BE3A-4C1E-C973-B6C9-AB06B88B45D5}" dt="2022-03-18T09:15:33.645" v="66" actId="20577"/>
        <pc:sldMkLst>
          <pc:docMk/>
          <pc:sldMk cId="2434717636" sldId="263"/>
        </pc:sldMkLst>
        <pc:spChg chg="mod">
          <ac:chgData name="Justine Young" userId="S::justine.young@redrockconsulting.co.uk::ff02ef36-9ed5-4bf4-bc00-8f4e9cf2c9fb" providerId="AD" clId="Web-{99D6BE3A-4C1E-C973-B6C9-AB06B88B45D5}" dt="2022-03-18T09:15:33.645" v="66" actId="20577"/>
          <ac:spMkLst>
            <pc:docMk/>
            <pc:sldMk cId="2434717636" sldId="263"/>
            <ac:spMk id="3" creationId="{36B98AE2-4280-45C6-A495-72134C3C600C}"/>
          </ac:spMkLst>
        </pc:spChg>
        <pc:spChg chg="mod">
          <ac:chgData name="Justine Young" userId="S::justine.young@redrockconsulting.co.uk::ff02ef36-9ed5-4bf4-bc00-8f4e9cf2c9fb" providerId="AD" clId="Web-{99D6BE3A-4C1E-C973-B6C9-AB06B88B45D5}" dt="2022-03-18T08:53:50.799" v="28" actId="1076"/>
          <ac:spMkLst>
            <pc:docMk/>
            <pc:sldMk cId="2434717636" sldId="263"/>
            <ac:spMk id="4" creationId="{3D09A79F-191C-459D-B1FC-5E7D37030262}"/>
          </ac:spMkLst>
        </pc:spChg>
        <pc:spChg chg="add del mod">
          <ac:chgData name="Justine Young" userId="S::justine.young@redrockconsulting.co.uk::ff02ef36-9ed5-4bf4-bc00-8f4e9cf2c9fb" providerId="AD" clId="Web-{99D6BE3A-4C1E-C973-B6C9-AB06B88B45D5}" dt="2022-03-18T08:56:50.694" v="30"/>
          <ac:spMkLst>
            <pc:docMk/>
            <pc:sldMk cId="2434717636" sldId="263"/>
            <ac:spMk id="6" creationId="{69C845C3-73AF-4195-8B5B-9D6A7059BB8A}"/>
          </ac:spMkLst>
        </pc:spChg>
        <pc:picChg chg="mod">
          <ac:chgData name="Justine Young" userId="S::justine.young@redrockconsulting.co.uk::ff02ef36-9ed5-4bf4-bc00-8f4e9cf2c9fb" providerId="AD" clId="Web-{99D6BE3A-4C1E-C973-B6C9-AB06B88B45D5}" dt="2022-03-18T09:11:24.435" v="48" actId="1076"/>
          <ac:picMkLst>
            <pc:docMk/>
            <pc:sldMk cId="2434717636" sldId="263"/>
            <ac:picMk id="5" creationId="{0465CDC0-44CA-49C2-8D4E-270FAD7A7C12}"/>
          </ac:picMkLst>
        </pc:picChg>
        <pc:picChg chg="add mod">
          <ac:chgData name="Justine Young" userId="S::justine.young@redrockconsulting.co.uk::ff02ef36-9ed5-4bf4-bc00-8f4e9cf2c9fb" providerId="AD" clId="Web-{99D6BE3A-4C1E-C973-B6C9-AB06B88B45D5}" dt="2022-03-18T09:12:33.609" v="52" actId="1076"/>
          <ac:picMkLst>
            <pc:docMk/>
            <pc:sldMk cId="2434717636" sldId="263"/>
            <ac:picMk id="8" creationId="{B00DAC1A-E0A6-4AAB-95A8-79AC80D99C1C}"/>
          </ac:picMkLst>
        </pc:picChg>
      </pc:sldChg>
      <pc:sldChg chg="addSp">
        <pc:chgData name="Justine Young" userId="S::justine.young@redrockconsulting.co.uk::ff02ef36-9ed5-4bf4-bc00-8f4e9cf2c9fb" providerId="AD" clId="Web-{99D6BE3A-4C1E-C973-B6C9-AB06B88B45D5}" dt="2022-03-18T09:08:55.697" v="40"/>
        <pc:sldMkLst>
          <pc:docMk/>
          <pc:sldMk cId="3085427804" sldId="264"/>
        </pc:sldMkLst>
        <pc:picChg chg="add">
          <ac:chgData name="Justine Young" userId="S::justine.young@redrockconsulting.co.uk::ff02ef36-9ed5-4bf4-bc00-8f4e9cf2c9fb" providerId="AD" clId="Web-{99D6BE3A-4C1E-C973-B6C9-AB06B88B45D5}" dt="2022-03-18T09:08:55.697" v="40"/>
          <ac:picMkLst>
            <pc:docMk/>
            <pc:sldMk cId="3085427804" sldId="264"/>
            <ac:picMk id="4" creationId="{EFED63F0-6C33-4439-840F-110E98C71A9E}"/>
          </ac:picMkLst>
        </pc:picChg>
      </pc:sldChg>
      <pc:sldChg chg="addSp modSp new mod setBg setClrOvrMap">
        <pc:chgData name="Justine Young" userId="S::justine.young@redrockconsulting.co.uk::ff02ef36-9ed5-4bf4-bc00-8f4e9cf2c9fb" providerId="AD" clId="Web-{99D6BE3A-4C1E-C973-B6C9-AB06B88B45D5}" dt="2022-03-18T10:41:17.743" v="80"/>
        <pc:sldMkLst>
          <pc:docMk/>
          <pc:sldMk cId="2920869322" sldId="265"/>
        </pc:sldMkLst>
        <pc:spChg chg="mod">
          <ac:chgData name="Justine Young" userId="S::justine.young@redrockconsulting.co.uk::ff02ef36-9ed5-4bf4-bc00-8f4e9cf2c9fb" providerId="AD" clId="Web-{99D6BE3A-4C1E-C973-B6C9-AB06B88B45D5}" dt="2022-03-18T10:41:17.743" v="80"/>
          <ac:spMkLst>
            <pc:docMk/>
            <pc:sldMk cId="2920869322" sldId="265"/>
            <ac:spMk id="2" creationId="{6DC205AA-2F25-47A5-9017-F24178FF5F2E}"/>
          </ac:spMkLst>
        </pc:spChg>
        <pc:spChg chg="mod">
          <ac:chgData name="Justine Young" userId="S::justine.young@redrockconsulting.co.uk::ff02ef36-9ed5-4bf4-bc00-8f4e9cf2c9fb" providerId="AD" clId="Web-{99D6BE3A-4C1E-C973-B6C9-AB06B88B45D5}" dt="2022-03-18T10:41:17.743" v="80"/>
          <ac:spMkLst>
            <pc:docMk/>
            <pc:sldMk cId="2920869322" sldId="265"/>
            <ac:spMk id="3" creationId="{9FDA0133-4406-40B1-9BC4-6D6E5BD3E0D1}"/>
          </ac:spMkLst>
        </pc:spChg>
        <pc:spChg chg="add">
          <ac:chgData name="Justine Young" userId="S::justine.young@redrockconsulting.co.uk::ff02ef36-9ed5-4bf4-bc00-8f4e9cf2c9fb" providerId="AD" clId="Web-{99D6BE3A-4C1E-C973-B6C9-AB06B88B45D5}" dt="2022-03-18T10:41:17.743" v="80"/>
          <ac:spMkLst>
            <pc:docMk/>
            <pc:sldMk cId="2920869322" sldId="265"/>
            <ac:spMk id="12" creationId="{F05C5575-0F07-43D0-AE78-81EAA8E67152}"/>
          </ac:spMkLst>
        </pc:spChg>
        <pc:spChg chg="add">
          <ac:chgData name="Justine Young" userId="S::justine.young@redrockconsulting.co.uk::ff02ef36-9ed5-4bf4-bc00-8f4e9cf2c9fb" providerId="AD" clId="Web-{99D6BE3A-4C1E-C973-B6C9-AB06B88B45D5}" dt="2022-03-18T10:41:17.743" v="80"/>
          <ac:spMkLst>
            <pc:docMk/>
            <pc:sldMk cId="2920869322" sldId="265"/>
            <ac:spMk id="14" creationId="{C7583227-44AB-4ECD-AD51-9EC7A5A3E5F1}"/>
          </ac:spMkLst>
        </pc:spChg>
        <pc:spChg chg="add">
          <ac:chgData name="Justine Young" userId="S::justine.young@redrockconsulting.co.uk::ff02ef36-9ed5-4bf4-bc00-8f4e9cf2c9fb" providerId="AD" clId="Web-{99D6BE3A-4C1E-C973-B6C9-AB06B88B45D5}" dt="2022-03-18T10:41:17.743" v="80"/>
          <ac:spMkLst>
            <pc:docMk/>
            <pc:sldMk cId="2920869322" sldId="265"/>
            <ac:spMk id="16" creationId="{E26B9EF5-5D92-4AC7-BC55-FC5C4C98ED4C}"/>
          </ac:spMkLst>
        </pc:spChg>
        <pc:spChg chg="add">
          <ac:chgData name="Justine Young" userId="S::justine.young@redrockconsulting.co.uk::ff02ef36-9ed5-4bf4-bc00-8f4e9cf2c9fb" providerId="AD" clId="Web-{99D6BE3A-4C1E-C973-B6C9-AB06B88B45D5}" dt="2022-03-18T10:41:17.743" v="80"/>
          <ac:spMkLst>
            <pc:docMk/>
            <pc:sldMk cId="2920869322" sldId="265"/>
            <ac:spMk id="18" creationId="{CED520D6-8B57-4047-BB5F-2BE1017B2A0D}"/>
          </ac:spMkLst>
        </pc:spChg>
        <pc:picChg chg="add mod ord">
          <ac:chgData name="Justine Young" userId="S::justine.young@redrockconsulting.co.uk::ff02ef36-9ed5-4bf4-bc00-8f4e9cf2c9fb" providerId="AD" clId="Web-{99D6BE3A-4C1E-C973-B6C9-AB06B88B45D5}" dt="2022-03-18T10:41:17.743" v="80"/>
          <ac:picMkLst>
            <pc:docMk/>
            <pc:sldMk cId="2920869322" sldId="265"/>
            <ac:picMk id="5" creationId="{01855259-4BF9-482B-9FEF-ADAF9E73E05D}"/>
          </ac:picMkLst>
        </pc:picChg>
        <pc:picChg chg="add mod">
          <ac:chgData name="Justine Young" userId="S::justine.young@redrockconsulting.co.uk::ff02ef36-9ed5-4bf4-bc00-8f4e9cf2c9fb" providerId="AD" clId="Web-{99D6BE3A-4C1E-C973-B6C9-AB06B88B45D5}" dt="2022-03-18T10:41:17.743" v="80"/>
          <ac:picMkLst>
            <pc:docMk/>
            <pc:sldMk cId="2920869322" sldId="265"/>
            <ac:picMk id="7" creationId="{0BED3CEC-0B10-4C78-B486-59C85EC28CC0}"/>
          </ac:picMkLst>
        </pc:picChg>
      </pc:sldChg>
      <pc:sldChg chg="addSp new del">
        <pc:chgData name="Justine Young" userId="S::justine.young@redrockconsulting.co.uk::ff02ef36-9ed5-4bf4-bc00-8f4e9cf2c9fb" providerId="AD" clId="Web-{99D6BE3A-4C1E-C973-B6C9-AB06B88B45D5}" dt="2022-03-18T10:46:12.812" v="93"/>
        <pc:sldMkLst>
          <pc:docMk/>
          <pc:sldMk cId="2423535224" sldId="266"/>
        </pc:sldMkLst>
        <pc:picChg chg="add">
          <ac:chgData name="Justine Young" userId="S::justine.young@redrockconsulting.co.uk::ff02ef36-9ed5-4bf4-bc00-8f4e9cf2c9fb" providerId="AD" clId="Web-{99D6BE3A-4C1E-C973-B6C9-AB06B88B45D5}" dt="2022-03-18T10:44:28.154" v="82"/>
          <ac:picMkLst>
            <pc:docMk/>
            <pc:sldMk cId="2423535224" sldId="266"/>
            <ac:picMk id="3" creationId="{E9039BD3-76F9-4EDD-ADAD-9FCD118CE72C}"/>
          </ac:picMkLst>
        </pc:picChg>
        <pc:picChg chg="add">
          <ac:chgData name="Justine Young" userId="S::justine.young@redrockconsulting.co.uk::ff02ef36-9ed5-4bf4-bc00-8f4e9cf2c9fb" providerId="AD" clId="Web-{99D6BE3A-4C1E-C973-B6C9-AB06B88B45D5}" dt="2022-03-18T10:44:35.419" v="83"/>
          <ac:picMkLst>
            <pc:docMk/>
            <pc:sldMk cId="2423535224" sldId="266"/>
            <ac:picMk id="5" creationId="{0132F4AF-C52E-49D3-9222-B3D1EA72969E}"/>
          </ac:picMkLst>
        </pc:picChg>
      </pc:sldChg>
      <pc:sldChg chg="delSp modSp add">
        <pc:chgData name="Justine Young" userId="S::justine.young@redrockconsulting.co.uk::ff02ef36-9ed5-4bf4-bc00-8f4e9cf2c9fb" providerId="AD" clId="Web-{99D6BE3A-4C1E-C973-B6C9-AB06B88B45D5}" dt="2022-03-18T10:46:08.828" v="92"/>
        <pc:sldMkLst>
          <pc:docMk/>
          <pc:sldMk cId="2614008120" sldId="267"/>
        </pc:sldMkLst>
        <pc:spChg chg="mod">
          <ac:chgData name="Justine Young" userId="S::justine.young@redrockconsulting.co.uk::ff02ef36-9ed5-4bf4-bc00-8f4e9cf2c9fb" providerId="AD" clId="Web-{99D6BE3A-4C1E-C973-B6C9-AB06B88B45D5}" dt="2022-03-18T10:45:55.609" v="91" actId="20577"/>
          <ac:spMkLst>
            <pc:docMk/>
            <pc:sldMk cId="2614008120" sldId="267"/>
            <ac:spMk id="2" creationId="{00000000-0000-0000-0000-000000000000}"/>
          </ac:spMkLst>
        </pc:spChg>
        <pc:spChg chg="del mod">
          <ac:chgData name="Justine Young" userId="S::justine.young@redrockconsulting.co.uk::ff02ef36-9ed5-4bf4-bc00-8f4e9cf2c9fb" providerId="AD" clId="Web-{99D6BE3A-4C1E-C973-B6C9-AB06B88B45D5}" dt="2022-03-18T10:46:08.828" v="92"/>
          <ac:spMkLst>
            <pc:docMk/>
            <pc:sldMk cId="2614008120" sldId="267"/>
            <ac:spMk id="3" creationId="{00000000-0000-0000-0000-000000000000}"/>
          </ac:spMkLst>
        </pc:spChg>
      </pc:sldChg>
    </pc:docChg>
  </pc:docChgLst>
  <pc:docChgLst>
    <pc:chgData name="Justine Young" userId="S::justine.young@redrockconsulting.co.uk::ff02ef36-9ed5-4bf4-bc00-8f4e9cf2c9fb" providerId="AD" clId="Web-{65789DD0-6FE6-D6DD-6C46-930EADCD7ED1}"/>
    <pc:docChg chg="modSld">
      <pc:chgData name="Justine Young" userId="S::justine.young@redrockconsulting.co.uk::ff02ef36-9ed5-4bf4-bc00-8f4e9cf2c9fb" providerId="AD" clId="Web-{65789DD0-6FE6-D6DD-6C46-930EADCD7ED1}" dt="2022-03-21T17:04:57.818" v="4" actId="20577"/>
      <pc:docMkLst>
        <pc:docMk/>
      </pc:docMkLst>
      <pc:sldChg chg="modSp">
        <pc:chgData name="Justine Young" userId="S::justine.young@redrockconsulting.co.uk::ff02ef36-9ed5-4bf4-bc00-8f4e9cf2c9fb" providerId="AD" clId="Web-{65789DD0-6FE6-D6DD-6C46-930EADCD7ED1}" dt="2022-03-21T17:04:57.818" v="4" actId="20577"/>
        <pc:sldMkLst>
          <pc:docMk/>
          <pc:sldMk cId="1104797099" sldId="259"/>
        </pc:sldMkLst>
        <pc:spChg chg="mod">
          <ac:chgData name="Justine Young" userId="S::justine.young@redrockconsulting.co.uk::ff02ef36-9ed5-4bf4-bc00-8f4e9cf2c9fb" providerId="AD" clId="Web-{65789DD0-6FE6-D6DD-6C46-930EADCD7ED1}" dt="2022-03-21T17:04:57.818" v="4" actId="20577"/>
          <ac:spMkLst>
            <pc:docMk/>
            <pc:sldMk cId="1104797099" sldId="259"/>
            <ac:spMk id="3" creationId="{E337506B-58F4-4929-93B1-5860102E665D}"/>
          </ac:spMkLst>
        </pc:spChg>
      </pc:sldChg>
    </pc:docChg>
  </pc:docChgLst>
  <pc:docChgLst>
    <pc:chgData name="Justine Young" userId="S::justine.young@redrockconsulting.co.uk::ff02ef36-9ed5-4bf4-bc00-8f4e9cf2c9fb" providerId="AD" clId="Web-{059DBAB1-1109-FA4A-5CB2-BA165D378718}"/>
    <pc:docChg chg="modSld">
      <pc:chgData name="Justine Young" userId="S::justine.young@redrockconsulting.co.uk::ff02ef36-9ed5-4bf4-bc00-8f4e9cf2c9fb" providerId="AD" clId="Web-{059DBAB1-1109-FA4A-5CB2-BA165D378718}" dt="2022-03-31T14:16:54.781" v="1" actId="20577"/>
      <pc:docMkLst>
        <pc:docMk/>
      </pc:docMkLst>
      <pc:sldChg chg="modSp">
        <pc:chgData name="Justine Young" userId="S::justine.young@redrockconsulting.co.uk::ff02ef36-9ed5-4bf4-bc00-8f4e9cf2c9fb" providerId="AD" clId="Web-{059DBAB1-1109-FA4A-5CB2-BA165D378718}" dt="2022-03-31T14:16:54.781" v="1" actId="20577"/>
        <pc:sldMkLst>
          <pc:docMk/>
          <pc:sldMk cId="2920869322" sldId="265"/>
        </pc:sldMkLst>
        <pc:spChg chg="mod">
          <ac:chgData name="Justine Young" userId="S::justine.young@redrockconsulting.co.uk::ff02ef36-9ed5-4bf4-bc00-8f4e9cf2c9fb" providerId="AD" clId="Web-{059DBAB1-1109-FA4A-5CB2-BA165D378718}" dt="2022-03-31T14:16:54.781" v="1" actId="20577"/>
          <ac:spMkLst>
            <pc:docMk/>
            <pc:sldMk cId="2920869322" sldId="265"/>
            <ac:spMk id="3" creationId="{9FDA0133-4406-40B1-9BC4-6D6E5BD3E0D1}"/>
          </ac:spMkLst>
        </pc:spChg>
      </pc:sldChg>
    </pc:docChg>
  </pc:docChgLst>
  <pc:docChgLst>
    <pc:chgData name="Justine Young" userId="S::justine.young@redrockconsulting.co.uk::ff02ef36-9ed5-4bf4-bc00-8f4e9cf2c9fb" providerId="AD" clId="Web-{FEEC5888-3C7D-9A88-8154-970A4D18D6F6}"/>
    <pc:docChg chg="modSld sldOrd">
      <pc:chgData name="Justine Young" userId="S::justine.young@redrockconsulting.co.uk::ff02ef36-9ed5-4bf4-bc00-8f4e9cf2c9fb" providerId="AD" clId="Web-{FEEC5888-3C7D-9A88-8154-970A4D18D6F6}" dt="2022-03-21T12:31:12.002" v="4" actId="20577"/>
      <pc:docMkLst>
        <pc:docMk/>
      </pc:docMkLst>
      <pc:sldChg chg="modSp ord">
        <pc:chgData name="Justine Young" userId="S::justine.young@redrockconsulting.co.uk::ff02ef36-9ed5-4bf4-bc00-8f4e9cf2c9fb" providerId="AD" clId="Web-{FEEC5888-3C7D-9A88-8154-970A4D18D6F6}" dt="2022-03-21T12:31:12.002" v="4" actId="20577"/>
        <pc:sldMkLst>
          <pc:docMk/>
          <pc:sldMk cId="753175728" sldId="262"/>
        </pc:sldMkLst>
        <pc:spChg chg="mod">
          <ac:chgData name="Justine Young" userId="S::justine.young@redrockconsulting.co.uk::ff02ef36-9ed5-4bf4-bc00-8f4e9cf2c9fb" providerId="AD" clId="Web-{FEEC5888-3C7D-9A88-8154-970A4D18D6F6}" dt="2022-03-21T12:31:12.002" v="4" actId="20577"/>
          <ac:spMkLst>
            <pc:docMk/>
            <pc:sldMk cId="753175728" sldId="262"/>
            <ac:spMk id="4" creationId="{056A001C-0E59-480B-9FA2-3D4CC54E4D64}"/>
          </ac:spMkLst>
        </pc:spChg>
      </pc:sldChg>
      <pc:sldChg chg="ord">
        <pc:chgData name="Justine Young" userId="S::justine.young@redrockconsulting.co.uk::ff02ef36-9ed5-4bf4-bc00-8f4e9cf2c9fb" providerId="AD" clId="Web-{FEEC5888-3C7D-9A88-8154-970A4D18D6F6}" dt="2022-03-21T12:22:10.626" v="1"/>
        <pc:sldMkLst>
          <pc:docMk/>
          <pc:sldMk cId="3085427804"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405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82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281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87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045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656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866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575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117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557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4527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1134370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asme.co.uk/cyber-essentials/cyber-essentials-apply-now/"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iasme.co.uk/cyber-essentials/about-cyber-essentials/"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asme.co.uk/cyber-essentials/cyber-essentials-plus-find-out-mor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asme.co.uk/cyber-essentials/about-cyber-essentials/" TargetMode="External"/><Relationship Id="rId7" Type="http://schemas.openxmlformats.org/officeDocument/2006/relationships/hyperlink" Target="https://iasme.co.uk/cyber-essentials/cyber-essentials-plus-get-a-quote/" TargetMode="External"/><Relationship Id="rId2" Type="http://schemas.openxmlformats.org/officeDocument/2006/relationships/hyperlink" Target="https://iasme.co.uk/cyber-essentials/cyber-essentials-plus-find-out-more/"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hyperlink" Target="https://iasme.co.uk/certification-bodi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iasme.co.uk/cyber-essentials/cyber-essentials-plus-find-out-more/" TargetMode="External"/><Relationship Id="rId2" Type="http://schemas.openxmlformats.org/officeDocument/2006/relationships/hyperlink" Target="https://iasme.co.uk/iasme-governance/iasme-governance-self-assessed/" TargetMode="External"/><Relationship Id="rId1" Type="http://schemas.openxmlformats.org/officeDocument/2006/relationships/slideLayout" Target="../slideLayouts/slideLayout6.xml"/><Relationship Id="rId6" Type="http://schemas.openxmlformats.org/officeDocument/2006/relationships/hyperlink" Target="https://iasme.co.uk/iasme-governance/iasme-governance-self-assessed-apply-now/" TargetMode="Externa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iasme.co.uk/iasme-governance/iasme-governance-audited-get-a-quote/" TargetMode="External"/><Relationship Id="rId7" Type="http://schemas.openxmlformats.org/officeDocument/2006/relationships/hyperlink" Target="https://iasme.co.uk/certification-bodie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iasme.co.uk/iasme-governance/iasme-governance-self-assessed/" TargetMode="External"/><Relationship Id="rId5" Type="http://schemas.openxmlformats.org/officeDocument/2006/relationships/hyperlink" Target="https://iasme.co.uk/iasme-governance/iasme-governance-audited/"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redrockconsulting.sharepoint.com/:f:/s/MPS_MoJ/Euejnvr2eyJMrDqBw5DViCIBvctYgyn8fU4nLWFteYmz1g?e=VzAIAP" TargetMode="External"/><Relationship Id="rId4" Type="http://schemas.openxmlformats.org/officeDocument/2006/relationships/hyperlink" Target="mailto:balvinder.naga@justice.gov.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drockconsulting.sharepoint.com/:f:/s/MPS_MoJ/EvnoCdb5FS5DjzuJmqfC6CoBVviYscgbBBhWFF1-Rr1hjg?e=J6glKi" TargetMode="External"/><Relationship Id="rId2" Type="http://schemas.openxmlformats.org/officeDocument/2006/relationships/hyperlink" Target="https://iasme.co.uk/iasme-governance/iasme-governance-audited/" TargetMode="Externa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iasme.co.uk/frequently-asked-questions/" TargetMode="External"/><Relationship Id="rId7" Type="http://schemas.openxmlformats.org/officeDocument/2006/relationships/image" Target="../media/image2.jpeg"/><Relationship Id="rId2" Type="http://schemas.openxmlformats.org/officeDocument/2006/relationships/hyperlink" Target="mailto:balvinder.naga@justice.gov.uk" TargetMode="External"/><Relationship Id="rId1" Type="http://schemas.openxmlformats.org/officeDocument/2006/relationships/slideLayout" Target="../slideLayouts/slideLayout6.xml"/><Relationship Id="rId6" Type="http://schemas.openxmlformats.org/officeDocument/2006/relationships/hyperlink" Target="mailto:info@iasme.co.uk" TargetMode="External"/><Relationship Id="rId5" Type="http://schemas.openxmlformats.org/officeDocument/2006/relationships/hyperlink" Target="https://iasme.co.uk/contact-us" TargetMode="External"/><Relationship Id="rId4" Type="http://schemas.openxmlformats.org/officeDocument/2006/relationships/hyperlink" Target="https://www.ncsc.gov.uk/cyberessentials/faqs"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iasme.co.uk/cyber-essentials/cyber-essentials-plus-get-a-quote/" TargetMode="External"/><Relationship Id="rId13" Type="http://schemas.openxmlformats.org/officeDocument/2006/relationships/hyperlink" Target="https://iasme.co.uk/wp-content/uploads/2020/08/Cyber-Security-Leadership-Strategies-Training-Overview-4.pdf" TargetMode="External"/><Relationship Id="rId18" Type="http://schemas.openxmlformats.org/officeDocument/2006/relationships/image" Target="../media/image2.jpeg"/><Relationship Id="rId3" Type="http://schemas.openxmlformats.org/officeDocument/2006/relationships/hyperlink" Target="https://getreadyforcyberessentials.iasme.co.uk/questions/" TargetMode="External"/><Relationship Id="rId7" Type="http://schemas.openxmlformats.org/officeDocument/2006/relationships/hyperlink" Target="https://iasme.co.uk/" TargetMode="External"/><Relationship Id="rId12" Type="http://schemas.openxmlformats.org/officeDocument/2006/relationships/hyperlink" Target="https://iasme.co.uk/cyber-security-leadership-strategies-programme/" TargetMode="External"/><Relationship Id="rId17" Type="http://schemas.openxmlformats.org/officeDocument/2006/relationships/hyperlink" Target="https://iasme.co.uk/cyber-blog/why-you-need-to-know-about-cyber-crime/" TargetMode="External"/><Relationship Id="rId2" Type="http://schemas.openxmlformats.org/officeDocument/2006/relationships/hyperlink" Target="https://iasme.co.uk/cyber-essentials/cyber-essentials-plus-find-out-more/" TargetMode="External"/><Relationship Id="rId16" Type="http://schemas.openxmlformats.org/officeDocument/2006/relationships/hyperlink" Target="https://www.gov.uk/government/publications/cyber-security-what-small-businesses-need-to-know" TargetMode="External"/><Relationship Id="rId1" Type="http://schemas.openxmlformats.org/officeDocument/2006/relationships/slideLayout" Target="../slideLayouts/slideLayout6.xml"/><Relationship Id="rId6" Type="http://schemas.openxmlformats.org/officeDocument/2006/relationships/hyperlink" Target="https://www.ncsc.gov.uk/cyberessentials/overview" TargetMode="External"/><Relationship Id="rId11" Type="http://schemas.openxmlformats.org/officeDocument/2006/relationships/hyperlink" Target="https://iasme.co.uk/certification-bodies/" TargetMode="External"/><Relationship Id="rId5" Type="http://schemas.openxmlformats.org/officeDocument/2006/relationships/hyperlink" Target="https://iasme.co.uk/wp-content/uploads/2021/11/Cyber-Essentials-only-question-booklet_vEvendine.pdf" TargetMode="External"/><Relationship Id="rId15" Type="http://schemas.openxmlformats.org/officeDocument/2006/relationships/hyperlink" Target="https://www.ncsc.gov.uk/collection/small-business-guide" TargetMode="External"/><Relationship Id="rId10" Type="http://schemas.openxmlformats.org/officeDocument/2006/relationships/hyperlink" Target="https://iasme.co.uk/iasme-governance/iasme-governance-audited/" TargetMode="External"/><Relationship Id="rId19" Type="http://schemas.openxmlformats.org/officeDocument/2006/relationships/image" Target="../media/image1.png"/><Relationship Id="rId4" Type="http://schemas.openxmlformats.org/officeDocument/2006/relationships/hyperlink" Target="https://www.ncsc.gov.uk/files/Cyber-Essentials-Requirements-for-IT-infrastructure-3-0.pdf" TargetMode="External"/><Relationship Id="rId9" Type="http://schemas.openxmlformats.org/officeDocument/2006/relationships/hyperlink" Target="https://iasme.co.uk/iasme-governance/iasme-governance-audited-get-a-quote/" TargetMode="External"/><Relationship Id="rId14" Type="http://schemas.openxmlformats.org/officeDocument/2006/relationships/hyperlink" Target="https://www.gov.uk/government/publications/the-minimum-cyber-security-standar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iasme.co.uk/"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asme.co.uk/" TargetMode="External"/><Relationship Id="rId2" Type="http://schemas.openxmlformats.org/officeDocument/2006/relationships/hyperlink" Target="https://www.ncsc.gov.uk/cyberessentials/overview" TargetMode="External"/><Relationship Id="rId1" Type="http://schemas.openxmlformats.org/officeDocument/2006/relationships/slideLayout" Target="../slideLayouts/slideLayout4.xml"/><Relationship Id="rId4" Type="http://schemas.openxmlformats.org/officeDocument/2006/relationships/hyperlink" Target="https://www.securityforum.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asme.co.uk/cyber-essentials/cyber-essentials-plus-find-out-more/" TargetMode="External"/><Relationship Id="rId7" Type="http://schemas.openxmlformats.org/officeDocument/2006/relationships/image" Target="../media/image1.png"/><Relationship Id="rId2" Type="http://schemas.openxmlformats.org/officeDocument/2006/relationships/hyperlink" Target="https://iasme.co.uk/contact-us/"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iasme.co.uk/cyber-essentials/about-cyber-essentials/" TargetMode="External"/><Relationship Id="rId4" Type="http://schemas.openxmlformats.org/officeDocument/2006/relationships/hyperlink" Target="https://iasme.co.uk/iasme-governance/iasme-governance-audite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etreadyforcyberessentials.iasme.co.uk/questions/" TargetMode="External"/><Relationship Id="rId2" Type="http://schemas.openxmlformats.org/officeDocument/2006/relationships/hyperlink" Target="https://iasme.co.uk/iasme-governance/iasme-governance-audite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72445" y="3794336"/>
            <a:ext cx="5319433" cy="1922251"/>
          </a:xfrm>
        </p:spPr>
        <p:txBody>
          <a:bodyPr anchor="t">
            <a:normAutofit/>
          </a:bodyPr>
          <a:lstStyle/>
          <a:p>
            <a:pPr algn="l"/>
            <a:r>
              <a:rPr lang="en-GB" sz="4800">
                <a:ea typeface="+mj-lt"/>
                <a:cs typeface="+mj-lt"/>
              </a:rPr>
              <a:t>IASME Certification Guide</a:t>
            </a:r>
            <a:endParaRPr lang="en-GB" sz="4800">
              <a:cs typeface="Calibri Light"/>
            </a:endParaRPr>
          </a:p>
        </p:txBody>
      </p:sp>
      <p:sp>
        <p:nvSpPr>
          <p:cNvPr id="3" name="Subtitle 2"/>
          <p:cNvSpPr>
            <a:spLocks noGrp="1"/>
          </p:cNvSpPr>
          <p:nvPr>
            <p:ph type="subTitle" idx="1"/>
          </p:nvPr>
        </p:nvSpPr>
        <p:spPr>
          <a:xfrm>
            <a:off x="6072446" y="2793291"/>
            <a:ext cx="5319431" cy="972180"/>
          </a:xfrm>
        </p:spPr>
        <p:txBody>
          <a:bodyPr vert="horz" lIns="91440" tIns="45720" rIns="91440" bIns="45720" rtlCol="0" anchor="b">
            <a:normAutofit/>
          </a:bodyPr>
          <a:lstStyle/>
          <a:p>
            <a:pPr algn="l"/>
            <a:r>
              <a:rPr lang="en-GB" sz="2000">
                <a:ea typeface="+mn-lt"/>
                <a:cs typeface="+mn-lt"/>
              </a:rPr>
              <a:t>Cyber Essentials Plus and IASME Gold</a:t>
            </a:r>
            <a:endParaRPr lang="en-US" sz="2000">
              <a:ea typeface="+mn-lt"/>
              <a:cs typeface="+mn-lt"/>
            </a:endParaRPr>
          </a:p>
        </p:txBody>
      </p:sp>
      <p:sp>
        <p:nvSpPr>
          <p:cNvPr id="18" name="Freeform: Shape 17">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a:extLst>
              <a:ext uri="{FF2B5EF4-FFF2-40B4-BE49-F238E27FC236}">
                <a16:creationId xmlns:a16="http://schemas.microsoft.com/office/drawing/2014/main" id="{A9CCA698-176A-4E41-AAB5-8B026368C126}"/>
              </a:ext>
            </a:extLst>
          </p:cNvPr>
          <p:cNvPicPr>
            <a:picLocks noChangeAspect="1"/>
          </p:cNvPicPr>
          <p:nvPr/>
        </p:nvPicPr>
        <p:blipFill>
          <a:blip r:embed="rId2"/>
          <a:stretch>
            <a:fillRect/>
          </a:stretch>
        </p:blipFill>
        <p:spPr>
          <a:xfrm>
            <a:off x="6445913" y="498380"/>
            <a:ext cx="2124076" cy="1053403"/>
          </a:xfrm>
          <a:prstGeom prst="rect">
            <a:avLst/>
          </a:prstGeom>
        </p:spPr>
      </p:pic>
      <p:pic>
        <p:nvPicPr>
          <p:cNvPr id="4" name="Picture 4" descr="Logo&#10;&#10;Description automatically generated">
            <a:extLst>
              <a:ext uri="{FF2B5EF4-FFF2-40B4-BE49-F238E27FC236}">
                <a16:creationId xmlns:a16="http://schemas.microsoft.com/office/drawing/2014/main" id="{2E4CCA40-E306-48B8-9C1C-A0AFE2C467C0}"/>
              </a:ext>
            </a:extLst>
          </p:cNvPr>
          <p:cNvPicPr>
            <a:picLocks noChangeAspect="1"/>
          </p:cNvPicPr>
          <p:nvPr/>
        </p:nvPicPr>
        <p:blipFill>
          <a:blip r:embed="rId3"/>
          <a:stretch>
            <a:fillRect/>
          </a:stretch>
        </p:blipFill>
        <p:spPr>
          <a:xfrm>
            <a:off x="314326" y="2741564"/>
            <a:ext cx="3722836" cy="2294001"/>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18F3-303B-4102-A7BB-73D959F243EF}"/>
              </a:ext>
            </a:extLst>
          </p:cNvPr>
          <p:cNvSpPr>
            <a:spLocks noGrp="1"/>
          </p:cNvSpPr>
          <p:nvPr>
            <p:ph type="title"/>
          </p:nvPr>
        </p:nvSpPr>
        <p:spPr>
          <a:xfrm>
            <a:off x="838200" y="365125"/>
            <a:ext cx="10515600" cy="1036196"/>
          </a:xfrm>
        </p:spPr>
        <p:txBody>
          <a:bodyPr>
            <a:normAutofit/>
          </a:bodyPr>
          <a:lstStyle/>
          <a:p>
            <a:r>
              <a:rPr lang="en-GB" sz="3600">
                <a:ea typeface="+mj-lt"/>
                <a:cs typeface="+mj-lt"/>
              </a:rPr>
              <a:t>Cyber Essentials Basic</a:t>
            </a:r>
          </a:p>
        </p:txBody>
      </p:sp>
      <p:sp>
        <p:nvSpPr>
          <p:cNvPr id="3" name="Content Placeholder 2">
            <a:extLst>
              <a:ext uri="{FF2B5EF4-FFF2-40B4-BE49-F238E27FC236}">
                <a16:creationId xmlns:a16="http://schemas.microsoft.com/office/drawing/2014/main" id="{36B98AE2-4280-45C6-A495-72134C3C600C}"/>
              </a:ext>
            </a:extLst>
          </p:cNvPr>
          <p:cNvSpPr>
            <a:spLocks noGrp="1"/>
          </p:cNvSpPr>
          <p:nvPr>
            <p:ph idx="1"/>
          </p:nvPr>
        </p:nvSpPr>
        <p:spPr>
          <a:xfrm>
            <a:off x="844769" y="1326883"/>
            <a:ext cx="10515600" cy="4679287"/>
          </a:xfrm>
        </p:spPr>
        <p:txBody>
          <a:bodyPr vert="horz" lIns="91440" tIns="45720" rIns="91440" bIns="45720" rtlCol="0" anchor="t">
            <a:noAutofit/>
          </a:bodyPr>
          <a:lstStyle/>
          <a:p>
            <a:pPr>
              <a:buNone/>
            </a:pPr>
            <a:endParaRPr lang="en-GB" sz="1800">
              <a:ea typeface="+mn-lt"/>
              <a:cs typeface="+mn-lt"/>
            </a:endParaRPr>
          </a:p>
          <a:p>
            <a:pPr indent="0">
              <a:lnSpc>
                <a:spcPct val="150000"/>
              </a:lnSpc>
              <a:buNone/>
            </a:pPr>
            <a:endParaRPr lang="en-GB" sz="1800">
              <a:ea typeface="+mn-lt"/>
              <a:cs typeface="+mn-lt"/>
            </a:endParaRPr>
          </a:p>
        </p:txBody>
      </p:sp>
      <p:pic>
        <p:nvPicPr>
          <p:cNvPr id="5" name="Picture 4" descr="Logo&#10;&#10;Description automatically generated">
            <a:extLst>
              <a:ext uri="{FF2B5EF4-FFF2-40B4-BE49-F238E27FC236}">
                <a16:creationId xmlns:a16="http://schemas.microsoft.com/office/drawing/2014/main" id="{0465CDC0-44CA-49C2-8D4E-270FAD7A7C12}"/>
              </a:ext>
            </a:extLst>
          </p:cNvPr>
          <p:cNvPicPr>
            <a:picLocks noChangeAspect="1"/>
          </p:cNvPicPr>
          <p:nvPr/>
        </p:nvPicPr>
        <p:blipFill>
          <a:blip r:embed="rId2"/>
          <a:stretch>
            <a:fillRect/>
          </a:stretch>
        </p:blipFill>
        <p:spPr>
          <a:xfrm>
            <a:off x="9682223" y="5002313"/>
            <a:ext cx="2222340" cy="1377147"/>
          </a:xfrm>
          <a:prstGeom prst="rect">
            <a:avLst/>
          </a:prstGeom>
        </p:spPr>
      </p:pic>
      <p:sp>
        <p:nvSpPr>
          <p:cNvPr id="4" name="TextBox 3">
            <a:extLst>
              <a:ext uri="{FF2B5EF4-FFF2-40B4-BE49-F238E27FC236}">
                <a16:creationId xmlns:a16="http://schemas.microsoft.com/office/drawing/2014/main" id="{3D09A79F-191C-459D-B1FC-5E7D37030262}"/>
              </a:ext>
            </a:extLst>
          </p:cNvPr>
          <p:cNvSpPr txBox="1"/>
          <p:nvPr/>
        </p:nvSpPr>
        <p:spPr>
          <a:xfrm>
            <a:off x="842141" y="5558658"/>
            <a:ext cx="3137336" cy="382469"/>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u="sng" dirty="0">
                <a:solidFill>
                  <a:srgbClr val="0070C0"/>
                </a:solidFill>
                <a:ea typeface="+mn-lt"/>
                <a:cs typeface="+mn-lt"/>
                <a:hlinkClick r:id="rId3"/>
              </a:rPr>
              <a:t>Apply</a:t>
            </a:r>
            <a:r>
              <a:rPr lang="en-GB" u="sng" dirty="0">
                <a:solidFill>
                  <a:srgbClr val="0070C0"/>
                </a:solidFill>
                <a:ea typeface="+mn-lt"/>
                <a:cs typeface="+mn-lt"/>
                <a:hlinkClick r:id="rId3">
                  <a:extLst>
                    <a:ext uri="{A12FA001-AC4F-418D-AE19-62706E023703}">
                      <ahyp:hlinkClr xmlns:ahyp="http://schemas.microsoft.com/office/drawing/2018/hyperlinkcolor" val="tx"/>
                    </a:ext>
                  </a:extLst>
                </a:hlinkClick>
              </a:rPr>
              <a:t> for Cyber Essentials Basic</a:t>
            </a:r>
            <a:endParaRPr lang="en-GB" dirty="0">
              <a:solidFill>
                <a:srgbClr val="0070C0"/>
              </a:solidFill>
              <a:ea typeface="+mn-lt"/>
              <a:cs typeface="+mn-lt"/>
              <a:hlinkClick r:id="rId3">
                <a:extLst>
                  <a:ext uri="{A12FA001-AC4F-418D-AE19-62706E023703}">
                    <ahyp:hlinkClr xmlns:ahyp="http://schemas.microsoft.com/office/drawing/2018/hyperlinkcolor" val="tx"/>
                  </a:ext>
                </a:extLst>
              </a:hlinkClick>
            </a:endParaRPr>
          </a:p>
        </p:txBody>
      </p:sp>
      <p:pic>
        <p:nvPicPr>
          <p:cNvPr id="8" name="Picture 4">
            <a:extLst>
              <a:ext uri="{FF2B5EF4-FFF2-40B4-BE49-F238E27FC236}">
                <a16:creationId xmlns:a16="http://schemas.microsoft.com/office/drawing/2014/main" id="{B00DAC1A-E0A6-4AAB-95A8-79AC80D99C1C}"/>
              </a:ext>
            </a:extLst>
          </p:cNvPr>
          <p:cNvPicPr>
            <a:picLocks noChangeAspect="1"/>
          </p:cNvPicPr>
          <p:nvPr/>
        </p:nvPicPr>
        <p:blipFill>
          <a:blip r:embed="rId4"/>
          <a:stretch>
            <a:fillRect/>
          </a:stretch>
        </p:blipFill>
        <p:spPr>
          <a:xfrm>
            <a:off x="7885614" y="5326886"/>
            <a:ext cx="1995910" cy="988430"/>
          </a:xfrm>
          <a:prstGeom prst="rect">
            <a:avLst/>
          </a:prstGeom>
        </p:spPr>
      </p:pic>
      <p:sp>
        <p:nvSpPr>
          <p:cNvPr id="6" name="TextBox 5">
            <a:extLst>
              <a:ext uri="{FF2B5EF4-FFF2-40B4-BE49-F238E27FC236}">
                <a16:creationId xmlns:a16="http://schemas.microsoft.com/office/drawing/2014/main" id="{0939CB28-2C2B-C281-860B-3C00BF3B198D}"/>
              </a:ext>
            </a:extLst>
          </p:cNvPr>
          <p:cNvSpPr txBox="1"/>
          <p:nvPr/>
        </p:nvSpPr>
        <p:spPr>
          <a:xfrm>
            <a:off x="835573" y="1709245"/>
            <a:ext cx="10212112" cy="4108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Under the Dynamic Framework, </a:t>
            </a:r>
            <a:r>
              <a:rPr lang="en-GB" u="sng">
                <a:ea typeface="+mn-lt"/>
                <a:cs typeface="+mn-lt"/>
                <a:hlinkClick r:id="rId5"/>
              </a:rPr>
              <a:t>Cyber Essentials Basic</a:t>
            </a:r>
            <a:r>
              <a:rPr lang="en-GB">
                <a:ea typeface="+mn-lt"/>
                <a:cs typeface="+mn-lt"/>
              </a:rPr>
              <a:t> is the minimum requirement for suppliers to win call-off contracts. </a:t>
            </a:r>
          </a:p>
          <a:p>
            <a:endParaRPr lang="en-GB">
              <a:ea typeface="+mn-lt"/>
              <a:cs typeface="+mn-lt"/>
            </a:endParaRPr>
          </a:p>
          <a:p>
            <a:r>
              <a:rPr lang="en-GB">
                <a:ea typeface="+mn-lt"/>
                <a:cs typeface="+mn-lt"/>
              </a:rPr>
              <a:t>This is a self-assessment option that protects you from the most common cyber threats. Once your assessment is complete, a qualified assessor will verify the information you have provided.</a:t>
            </a:r>
          </a:p>
          <a:p>
            <a:pPr algn="l"/>
            <a:endParaRPr lang="en-GB">
              <a:cs typeface="Calibri"/>
            </a:endParaRPr>
          </a:p>
          <a:p>
            <a:r>
              <a:rPr lang="en-GB">
                <a:ea typeface="+mn-lt"/>
                <a:cs typeface="+mn-lt"/>
              </a:rPr>
              <a:t>The IT areas covered by </a:t>
            </a:r>
            <a:r>
              <a:rPr lang="en-GB" u="sng">
                <a:ea typeface="+mn-lt"/>
                <a:cs typeface="+mn-lt"/>
                <a:hlinkClick r:id="rId5"/>
              </a:rPr>
              <a:t>Cyber Essentials Basic</a:t>
            </a:r>
            <a:r>
              <a:rPr lang="en-GB">
                <a:ea typeface="+mn-lt"/>
                <a:cs typeface="+mn-lt"/>
              </a:rPr>
              <a:t> include:</a:t>
            </a:r>
          </a:p>
          <a:p>
            <a:pPr marL="742950" lvl="1" indent="-285750">
              <a:lnSpc>
                <a:spcPct val="150000"/>
              </a:lnSpc>
              <a:buFont typeface="Symbol"/>
              <a:buChar char="•"/>
            </a:pPr>
            <a:r>
              <a:rPr lang="en-GB">
                <a:ea typeface="+mn-lt"/>
                <a:cs typeface="+mn-lt"/>
              </a:rPr>
              <a:t>firewall protection</a:t>
            </a:r>
          </a:p>
          <a:p>
            <a:pPr marL="742950" lvl="1" indent="-285750">
              <a:buFont typeface="Symbol"/>
              <a:buChar char="•"/>
            </a:pPr>
            <a:r>
              <a:rPr lang="en-GB">
                <a:ea typeface="+mn-lt"/>
                <a:cs typeface="+mn-lt"/>
              </a:rPr>
              <a:t>secure configuration</a:t>
            </a:r>
          </a:p>
          <a:p>
            <a:pPr marL="742950" lvl="1" indent="-285750">
              <a:buFont typeface="Symbol"/>
              <a:buChar char="•"/>
            </a:pPr>
            <a:r>
              <a:rPr lang="en-GB">
                <a:ea typeface="+mn-lt"/>
                <a:cs typeface="+mn-lt"/>
              </a:rPr>
              <a:t>patch management</a:t>
            </a:r>
          </a:p>
          <a:p>
            <a:pPr marL="742950" lvl="1" indent="-285750">
              <a:buFont typeface="Symbol"/>
              <a:buChar char="•"/>
            </a:pPr>
            <a:r>
              <a:rPr lang="en-GB">
                <a:ea typeface="+mn-lt"/>
                <a:cs typeface="+mn-lt"/>
              </a:rPr>
              <a:t>user access control</a:t>
            </a:r>
          </a:p>
          <a:p>
            <a:pPr marL="742950" lvl="1" indent="-285750">
              <a:buFont typeface="Symbol"/>
              <a:buChar char="•"/>
            </a:pPr>
            <a:r>
              <a:rPr lang="en-GB">
                <a:ea typeface="+mn-lt"/>
                <a:cs typeface="+mn-lt"/>
              </a:rPr>
              <a:t>malware protection</a:t>
            </a:r>
          </a:p>
          <a:p>
            <a:endParaRPr lang="en-GB">
              <a:cs typeface="Calibri"/>
            </a:endParaRPr>
          </a:p>
          <a:p>
            <a:endParaRPr lang="en-GB">
              <a:cs typeface="Calibri"/>
            </a:endParaRPr>
          </a:p>
        </p:txBody>
      </p:sp>
    </p:spTree>
    <p:extLst>
      <p:ext uri="{BB962C8B-B14F-4D97-AF65-F5344CB8AC3E}">
        <p14:creationId xmlns:p14="http://schemas.microsoft.com/office/powerpoint/2010/main" val="241362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a:ea typeface="+mj-lt"/>
                <a:cs typeface="+mj-lt"/>
              </a:rPr>
              <a:t>IASME Pathways </a:t>
            </a:r>
            <a:br>
              <a:rPr lang="en-GB" sz="3600">
                <a:ea typeface="+mj-lt"/>
                <a:cs typeface="+mj-lt"/>
              </a:rPr>
            </a:br>
            <a:r>
              <a:rPr lang="en-GB" sz="3600">
                <a:ea typeface="+mj-lt"/>
                <a:cs typeface="+mj-lt"/>
              </a:rPr>
              <a:t>Cyber Essentials Plus</a:t>
            </a:r>
            <a:endParaRPr lang="en-GB" sz="3600">
              <a:cs typeface="Calibri Light"/>
            </a:endParaRP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47500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18F3-303B-4102-A7BB-73D959F243EF}"/>
              </a:ext>
            </a:extLst>
          </p:cNvPr>
          <p:cNvSpPr>
            <a:spLocks noGrp="1"/>
          </p:cNvSpPr>
          <p:nvPr>
            <p:ph type="title"/>
          </p:nvPr>
        </p:nvSpPr>
        <p:spPr>
          <a:xfrm>
            <a:off x="838200" y="365125"/>
            <a:ext cx="10515600" cy="1036196"/>
          </a:xfrm>
        </p:spPr>
        <p:txBody>
          <a:bodyPr>
            <a:normAutofit/>
          </a:bodyPr>
          <a:lstStyle/>
          <a:p>
            <a:r>
              <a:rPr lang="en-GB" sz="3600" dirty="0">
                <a:ea typeface="+mj-lt"/>
                <a:cs typeface="+mj-lt"/>
              </a:rPr>
              <a:t>Cyber Essentials Plus</a:t>
            </a:r>
            <a:endParaRPr lang="en-US" dirty="0"/>
          </a:p>
        </p:txBody>
      </p:sp>
      <p:sp>
        <p:nvSpPr>
          <p:cNvPr id="3" name="Content Placeholder 2">
            <a:extLst>
              <a:ext uri="{FF2B5EF4-FFF2-40B4-BE49-F238E27FC236}">
                <a16:creationId xmlns:a16="http://schemas.microsoft.com/office/drawing/2014/main" id="{36B98AE2-4280-45C6-A495-72134C3C600C}"/>
              </a:ext>
            </a:extLst>
          </p:cNvPr>
          <p:cNvSpPr>
            <a:spLocks noGrp="1"/>
          </p:cNvSpPr>
          <p:nvPr>
            <p:ph idx="1"/>
          </p:nvPr>
        </p:nvSpPr>
        <p:spPr>
          <a:xfrm>
            <a:off x="844769" y="1326883"/>
            <a:ext cx="10515600" cy="4679287"/>
          </a:xfrm>
        </p:spPr>
        <p:txBody>
          <a:bodyPr vert="horz" lIns="91440" tIns="45720" rIns="91440" bIns="45720" rtlCol="0" anchor="t">
            <a:noAutofit/>
          </a:bodyPr>
          <a:lstStyle/>
          <a:p>
            <a:pPr>
              <a:buNone/>
            </a:pPr>
            <a:endParaRPr lang="en-GB" sz="1800">
              <a:ea typeface="+mn-lt"/>
              <a:cs typeface="+mn-lt"/>
            </a:endParaRPr>
          </a:p>
          <a:p>
            <a:pPr indent="0">
              <a:lnSpc>
                <a:spcPct val="150000"/>
              </a:lnSpc>
              <a:buNone/>
            </a:pPr>
            <a:endParaRPr lang="en-GB" sz="1800">
              <a:ea typeface="+mn-lt"/>
              <a:cs typeface="+mn-lt"/>
            </a:endParaRPr>
          </a:p>
        </p:txBody>
      </p:sp>
      <p:pic>
        <p:nvPicPr>
          <p:cNvPr id="5" name="Picture 4" descr="Logo&#10;&#10;Description automatically generated">
            <a:extLst>
              <a:ext uri="{FF2B5EF4-FFF2-40B4-BE49-F238E27FC236}">
                <a16:creationId xmlns:a16="http://schemas.microsoft.com/office/drawing/2014/main" id="{0465CDC0-44CA-49C2-8D4E-270FAD7A7C12}"/>
              </a:ext>
            </a:extLst>
          </p:cNvPr>
          <p:cNvPicPr>
            <a:picLocks noChangeAspect="1"/>
          </p:cNvPicPr>
          <p:nvPr/>
        </p:nvPicPr>
        <p:blipFill>
          <a:blip r:embed="rId2"/>
          <a:stretch>
            <a:fillRect/>
          </a:stretch>
        </p:blipFill>
        <p:spPr>
          <a:xfrm>
            <a:off x="9669085" y="5278210"/>
            <a:ext cx="2222340" cy="1377147"/>
          </a:xfrm>
          <a:prstGeom prst="rect">
            <a:avLst/>
          </a:prstGeom>
        </p:spPr>
      </p:pic>
      <p:pic>
        <p:nvPicPr>
          <p:cNvPr id="8" name="Picture 4">
            <a:extLst>
              <a:ext uri="{FF2B5EF4-FFF2-40B4-BE49-F238E27FC236}">
                <a16:creationId xmlns:a16="http://schemas.microsoft.com/office/drawing/2014/main" id="{B00DAC1A-E0A6-4AAB-95A8-79AC80D99C1C}"/>
              </a:ext>
            </a:extLst>
          </p:cNvPr>
          <p:cNvPicPr>
            <a:picLocks noChangeAspect="1"/>
          </p:cNvPicPr>
          <p:nvPr/>
        </p:nvPicPr>
        <p:blipFill>
          <a:blip r:embed="rId3"/>
          <a:stretch>
            <a:fillRect/>
          </a:stretch>
        </p:blipFill>
        <p:spPr>
          <a:xfrm>
            <a:off x="7872476" y="5602783"/>
            <a:ext cx="1995910" cy="988430"/>
          </a:xfrm>
          <a:prstGeom prst="rect">
            <a:avLst/>
          </a:prstGeom>
        </p:spPr>
      </p:pic>
      <p:sp>
        <p:nvSpPr>
          <p:cNvPr id="6" name="TextBox 5">
            <a:extLst>
              <a:ext uri="{FF2B5EF4-FFF2-40B4-BE49-F238E27FC236}">
                <a16:creationId xmlns:a16="http://schemas.microsoft.com/office/drawing/2014/main" id="{01D2A02F-580D-5884-6F73-9F9944C03098}"/>
              </a:ext>
            </a:extLst>
          </p:cNvPr>
          <p:cNvSpPr txBox="1"/>
          <p:nvPr/>
        </p:nvSpPr>
        <p:spPr>
          <a:xfrm>
            <a:off x="842141" y="1393935"/>
            <a:ext cx="64612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This is a basic representation of the 7 key steps your organisation will take to obtain the </a:t>
            </a:r>
            <a:r>
              <a:rPr lang="en-GB" u="sng">
                <a:ea typeface="+mn-lt"/>
                <a:cs typeface="+mn-lt"/>
                <a:hlinkClick r:id="rId4"/>
              </a:rPr>
              <a:t>Cyber Essentials Plus</a:t>
            </a:r>
            <a:r>
              <a:rPr lang="en-GB">
                <a:ea typeface="+mn-lt"/>
                <a:cs typeface="+mn-lt"/>
              </a:rPr>
              <a:t> certificate. </a:t>
            </a:r>
          </a:p>
        </p:txBody>
      </p:sp>
      <p:pic>
        <p:nvPicPr>
          <p:cNvPr id="7" name="Picture 8" descr="Diagram&#10;&#10;Description automatically generated">
            <a:extLst>
              <a:ext uri="{FF2B5EF4-FFF2-40B4-BE49-F238E27FC236}">
                <a16:creationId xmlns:a16="http://schemas.microsoft.com/office/drawing/2014/main" id="{71871EB9-365E-987C-B024-AF166A0C513D}"/>
              </a:ext>
            </a:extLst>
          </p:cNvPr>
          <p:cNvPicPr>
            <a:picLocks noChangeAspect="1"/>
          </p:cNvPicPr>
          <p:nvPr/>
        </p:nvPicPr>
        <p:blipFill>
          <a:blip r:embed="rId5"/>
          <a:stretch>
            <a:fillRect/>
          </a:stretch>
        </p:blipFill>
        <p:spPr>
          <a:xfrm>
            <a:off x="835573" y="2353582"/>
            <a:ext cx="5850320" cy="2971958"/>
          </a:xfrm>
          <a:prstGeom prst="rect">
            <a:avLst/>
          </a:prstGeom>
        </p:spPr>
      </p:pic>
      <p:sp>
        <p:nvSpPr>
          <p:cNvPr id="9" name="TextBox 8">
            <a:extLst>
              <a:ext uri="{FF2B5EF4-FFF2-40B4-BE49-F238E27FC236}">
                <a16:creationId xmlns:a16="http://schemas.microsoft.com/office/drawing/2014/main" id="{B2E40B8C-7C06-4E98-2CC7-559D9DC1882F}"/>
              </a:ext>
            </a:extLst>
          </p:cNvPr>
          <p:cNvSpPr txBox="1"/>
          <p:nvPr/>
        </p:nvSpPr>
        <p:spPr>
          <a:xfrm>
            <a:off x="7521137" y="3146206"/>
            <a:ext cx="382707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Perform a baseline assessment.</a:t>
            </a:r>
          </a:p>
          <a:p>
            <a:pPr marL="285750" indent="-285750">
              <a:buFont typeface="Arial"/>
              <a:buChar char="•"/>
            </a:pPr>
            <a:r>
              <a:rPr lang="en-GB">
                <a:ea typeface="+mn-lt"/>
                <a:cs typeface="+mn-lt"/>
              </a:rPr>
              <a:t>Conduct a vulnerability scan.</a:t>
            </a:r>
          </a:p>
          <a:p>
            <a:pPr marL="285750" indent="-285750">
              <a:buFont typeface="Arial"/>
              <a:buChar char="•"/>
            </a:pPr>
            <a:r>
              <a:rPr lang="en-GB">
                <a:ea typeface="+mn-lt"/>
                <a:cs typeface="+mn-lt"/>
              </a:rPr>
              <a:t>Analyse the gaps (or gaps).</a:t>
            </a:r>
          </a:p>
          <a:p>
            <a:pPr marL="285750" indent="-285750">
              <a:buFont typeface="Arial"/>
              <a:buChar char="•"/>
            </a:pPr>
            <a:r>
              <a:rPr lang="en-GB">
                <a:ea typeface="+mn-lt"/>
                <a:cs typeface="+mn-lt"/>
              </a:rPr>
              <a:t>Prepare a statement of works.</a:t>
            </a:r>
          </a:p>
          <a:p>
            <a:pPr marL="285750" indent="-285750">
              <a:buFont typeface="Arial"/>
              <a:buChar char="•"/>
            </a:pPr>
            <a:r>
              <a:rPr lang="en-GB">
                <a:ea typeface="+mn-lt"/>
                <a:cs typeface="+mn-lt"/>
              </a:rPr>
              <a:t>Implement the required actions.</a:t>
            </a:r>
          </a:p>
          <a:p>
            <a:pPr marL="285750" indent="-285750">
              <a:buFont typeface="Arial"/>
              <a:buChar char="•"/>
            </a:pPr>
            <a:r>
              <a:rPr lang="en-GB">
                <a:ea typeface="+mn-lt"/>
                <a:cs typeface="+mn-lt"/>
              </a:rPr>
              <a:t>Conduct a re-assessment.</a:t>
            </a:r>
          </a:p>
          <a:p>
            <a:pPr marL="285750" indent="-285750">
              <a:buFont typeface="Arial"/>
              <a:buChar char="•"/>
            </a:pPr>
            <a:r>
              <a:rPr lang="en-GB">
                <a:ea typeface="+mn-lt"/>
                <a:cs typeface="+mn-lt"/>
              </a:rPr>
              <a:t>Certification.</a:t>
            </a:r>
          </a:p>
        </p:txBody>
      </p:sp>
      <p:sp>
        <p:nvSpPr>
          <p:cNvPr id="10" name="TextBox 9">
            <a:extLst>
              <a:ext uri="{FF2B5EF4-FFF2-40B4-BE49-F238E27FC236}">
                <a16:creationId xmlns:a16="http://schemas.microsoft.com/office/drawing/2014/main" id="{1313D0D3-488C-B591-1042-EE6C924CB9D5}"/>
              </a:ext>
            </a:extLst>
          </p:cNvPr>
          <p:cNvSpPr txBox="1"/>
          <p:nvPr/>
        </p:nvSpPr>
        <p:spPr>
          <a:xfrm>
            <a:off x="7000546" y="2356288"/>
            <a:ext cx="51080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Each step describes what should be done at each stage of the process, and the order to perform them.</a:t>
            </a:r>
            <a:endParaRPr lang="en-US">
              <a:ea typeface="+mn-lt"/>
              <a:cs typeface="+mn-lt"/>
            </a:endParaRPr>
          </a:p>
        </p:txBody>
      </p:sp>
    </p:spTree>
    <p:extLst>
      <p:ext uri="{BB962C8B-B14F-4D97-AF65-F5344CB8AC3E}">
        <p14:creationId xmlns:p14="http://schemas.microsoft.com/office/powerpoint/2010/main" val="295503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5677-0F9A-A1C4-C7ED-5AC84D79AE77}"/>
              </a:ext>
            </a:extLst>
          </p:cNvPr>
          <p:cNvSpPr>
            <a:spLocks noGrp="1"/>
          </p:cNvSpPr>
          <p:nvPr>
            <p:ph type="title"/>
          </p:nvPr>
        </p:nvSpPr>
        <p:spPr/>
        <p:txBody>
          <a:bodyPr>
            <a:normAutofit/>
          </a:bodyPr>
          <a:lstStyle/>
          <a:p>
            <a:r>
              <a:rPr lang="en-GB" sz="3600" dirty="0">
                <a:ea typeface="+mj-lt"/>
                <a:cs typeface="+mj-lt"/>
              </a:rPr>
              <a:t>Cyber Essentials Plus</a:t>
            </a:r>
            <a:endParaRPr lang="en-US" dirty="0"/>
          </a:p>
        </p:txBody>
      </p:sp>
      <p:sp>
        <p:nvSpPr>
          <p:cNvPr id="3" name="TextBox 2">
            <a:extLst>
              <a:ext uri="{FF2B5EF4-FFF2-40B4-BE49-F238E27FC236}">
                <a16:creationId xmlns:a16="http://schemas.microsoft.com/office/drawing/2014/main" id="{6888F5BF-7F0F-C061-0717-033269A24684}"/>
              </a:ext>
            </a:extLst>
          </p:cNvPr>
          <p:cNvSpPr txBox="1"/>
          <p:nvPr/>
        </p:nvSpPr>
        <p:spPr>
          <a:xfrm>
            <a:off x="914400" y="1965435"/>
            <a:ext cx="953550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u="sng" dirty="0">
                <a:ea typeface="+mn-lt"/>
                <a:cs typeface="+mn-lt"/>
                <a:hlinkClick r:id="rId2"/>
              </a:rPr>
              <a:t>Cyber Essentials Plus</a:t>
            </a:r>
            <a:r>
              <a:rPr lang="en-GB" dirty="0">
                <a:ea typeface="+mn-lt"/>
                <a:cs typeface="+mn-lt"/>
              </a:rPr>
              <a:t> covers the same IT areas as </a:t>
            </a:r>
            <a:r>
              <a:rPr lang="en-GB" u="sng" dirty="0">
                <a:ea typeface="+mn-lt"/>
                <a:cs typeface="+mn-lt"/>
                <a:hlinkClick r:id="rId3"/>
              </a:rPr>
              <a:t>the basic version</a:t>
            </a:r>
            <a:r>
              <a:rPr lang="en-GB" dirty="0">
                <a:ea typeface="+mn-lt"/>
                <a:cs typeface="+mn-lt"/>
              </a:rPr>
              <a:t>, but your systems and processes are assessed by a </a:t>
            </a:r>
            <a:r>
              <a:rPr lang="en-GB" u="sng" dirty="0">
                <a:ea typeface="+mn-lt"/>
                <a:cs typeface="+mn-lt"/>
                <a:hlinkClick r:id="rId4"/>
              </a:rPr>
              <a:t>certified body</a:t>
            </a:r>
            <a:r>
              <a:rPr lang="en-GB" dirty="0">
                <a:ea typeface="+mn-lt"/>
                <a:cs typeface="+mn-lt"/>
              </a:rPr>
              <a:t>. </a:t>
            </a:r>
            <a:endParaRPr lang="en-US"/>
          </a:p>
          <a:p>
            <a:endParaRPr lang="en-GB" dirty="0">
              <a:ea typeface="+mn-lt"/>
              <a:cs typeface="+mn-lt"/>
            </a:endParaRPr>
          </a:p>
          <a:p>
            <a:r>
              <a:rPr lang="en-GB" dirty="0">
                <a:ea typeface="+mn-lt"/>
                <a:cs typeface="+mn-lt"/>
              </a:rPr>
              <a:t>This includes looking at:</a:t>
            </a:r>
            <a:endParaRPr lang="en-GB" dirty="0">
              <a:cs typeface="Calibri"/>
            </a:endParaRPr>
          </a:p>
          <a:p>
            <a:pPr marL="285750" indent="-285750">
              <a:buFont typeface="Symbol"/>
              <a:buChar char="•"/>
            </a:pPr>
            <a:r>
              <a:rPr lang="en-GB" dirty="0">
                <a:ea typeface="+mn-lt"/>
                <a:cs typeface="+mn-lt"/>
              </a:rPr>
              <a:t>a representative set of user devices</a:t>
            </a:r>
          </a:p>
          <a:p>
            <a:pPr marL="285750" indent="-285750">
              <a:buFont typeface="Symbol"/>
              <a:buChar char="•"/>
            </a:pPr>
            <a:r>
              <a:rPr lang="en-GB" dirty="0">
                <a:ea typeface="+mn-lt"/>
                <a:cs typeface="+mn-lt"/>
              </a:rPr>
              <a:t>all internet gateways</a:t>
            </a:r>
          </a:p>
          <a:p>
            <a:pPr marL="285750" indent="-285750">
              <a:buFont typeface="Symbol"/>
              <a:buChar char="•"/>
            </a:pPr>
            <a:r>
              <a:rPr lang="en-GB" dirty="0">
                <a:ea typeface="+mn-lt"/>
                <a:cs typeface="+mn-lt"/>
              </a:rPr>
              <a:t>all servers with services accessible to unauthenticated users</a:t>
            </a:r>
          </a:p>
          <a:p>
            <a:endParaRPr lang="en-GB" dirty="0">
              <a:ea typeface="+mn-lt"/>
              <a:cs typeface="+mn-lt"/>
            </a:endParaRPr>
          </a:p>
          <a:p>
            <a:r>
              <a:rPr lang="en-GB" dirty="0">
                <a:ea typeface="+mn-lt"/>
                <a:cs typeface="+mn-lt"/>
              </a:rPr>
              <a:t>Typically, this is an onsite audit. However, due to Covid-19, all assessments are currently being operated remotely. You’ll be notified if this changes. </a:t>
            </a:r>
            <a:endParaRPr lang="en-GB" dirty="0"/>
          </a:p>
          <a:p>
            <a:endParaRPr lang="en-GB" dirty="0">
              <a:ea typeface="+mn-lt"/>
              <a:cs typeface="+mn-lt"/>
            </a:endParaRPr>
          </a:p>
          <a:p>
            <a:endParaRPr lang="en-GB">
              <a:ea typeface="+mn-lt"/>
              <a:cs typeface="+mn-lt"/>
            </a:endParaRPr>
          </a:p>
        </p:txBody>
      </p:sp>
      <p:pic>
        <p:nvPicPr>
          <p:cNvPr id="5" name="Picture 4" descr="Logo&#10;&#10;Description automatically generated">
            <a:extLst>
              <a:ext uri="{FF2B5EF4-FFF2-40B4-BE49-F238E27FC236}">
                <a16:creationId xmlns:a16="http://schemas.microsoft.com/office/drawing/2014/main" id="{4E658695-1042-F82E-C203-A8778FE7893A}"/>
              </a:ext>
            </a:extLst>
          </p:cNvPr>
          <p:cNvPicPr>
            <a:picLocks noChangeAspect="1"/>
          </p:cNvPicPr>
          <p:nvPr/>
        </p:nvPicPr>
        <p:blipFill>
          <a:blip r:embed="rId5"/>
          <a:stretch>
            <a:fillRect/>
          </a:stretch>
        </p:blipFill>
        <p:spPr>
          <a:xfrm>
            <a:off x="9669085" y="5278210"/>
            <a:ext cx="2222340" cy="1377147"/>
          </a:xfrm>
          <a:prstGeom prst="rect">
            <a:avLst/>
          </a:prstGeom>
        </p:spPr>
      </p:pic>
      <p:pic>
        <p:nvPicPr>
          <p:cNvPr id="7" name="Picture 4">
            <a:extLst>
              <a:ext uri="{FF2B5EF4-FFF2-40B4-BE49-F238E27FC236}">
                <a16:creationId xmlns:a16="http://schemas.microsoft.com/office/drawing/2014/main" id="{D4DDAC23-2F26-DA0D-42DE-A67D00F9834E}"/>
              </a:ext>
            </a:extLst>
          </p:cNvPr>
          <p:cNvPicPr>
            <a:picLocks noChangeAspect="1"/>
          </p:cNvPicPr>
          <p:nvPr/>
        </p:nvPicPr>
        <p:blipFill>
          <a:blip r:embed="rId6"/>
          <a:stretch>
            <a:fillRect/>
          </a:stretch>
        </p:blipFill>
        <p:spPr>
          <a:xfrm>
            <a:off x="7872476" y="5602783"/>
            <a:ext cx="1995910" cy="988430"/>
          </a:xfrm>
          <a:prstGeom prst="rect">
            <a:avLst/>
          </a:prstGeom>
        </p:spPr>
      </p:pic>
      <p:sp>
        <p:nvSpPr>
          <p:cNvPr id="4" name="Rectangle 3">
            <a:extLst>
              <a:ext uri="{FF2B5EF4-FFF2-40B4-BE49-F238E27FC236}">
                <a16:creationId xmlns:a16="http://schemas.microsoft.com/office/drawing/2014/main" id="{B6D19C2F-24F7-623E-33DC-3992CE7C8B87}"/>
              </a:ext>
            </a:extLst>
          </p:cNvPr>
          <p:cNvSpPr/>
          <p:nvPr/>
        </p:nvSpPr>
        <p:spPr>
          <a:xfrm>
            <a:off x="915714" y="5100145"/>
            <a:ext cx="3593224" cy="440121"/>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GB" dirty="0">
                <a:ea typeface="+mn-lt"/>
                <a:cs typeface="+mn-lt"/>
                <a:hlinkClick r:id="rId7"/>
              </a:rPr>
              <a:t>Get a quote for Cyber Essentials Plus</a:t>
            </a:r>
            <a:endParaRPr lang="en-GB" dirty="0">
              <a:ea typeface="+mn-lt"/>
              <a:cs typeface="+mn-lt"/>
            </a:endParaRPr>
          </a:p>
        </p:txBody>
      </p:sp>
    </p:spTree>
    <p:extLst>
      <p:ext uri="{BB962C8B-B14F-4D97-AF65-F5344CB8AC3E}">
        <p14:creationId xmlns:p14="http://schemas.microsoft.com/office/powerpoint/2010/main" val="278075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a:ea typeface="+mj-lt"/>
                <a:cs typeface="+mj-lt"/>
              </a:rPr>
              <a:t>IASME Pathways </a:t>
            </a:r>
            <a:br>
              <a:rPr lang="en-GB" sz="3600">
                <a:ea typeface="+mj-lt"/>
                <a:cs typeface="+mj-lt"/>
              </a:rPr>
            </a:br>
            <a:r>
              <a:rPr lang="en-GB" sz="3600">
                <a:cs typeface="Calibri Light"/>
              </a:rPr>
              <a:t>IASME Governance Self-Assessed</a:t>
            </a: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169300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4E05-5DC4-30FC-4004-724B5539B461}"/>
              </a:ext>
            </a:extLst>
          </p:cNvPr>
          <p:cNvSpPr>
            <a:spLocks noGrp="1"/>
          </p:cNvSpPr>
          <p:nvPr>
            <p:ph type="title"/>
          </p:nvPr>
        </p:nvSpPr>
        <p:spPr/>
        <p:txBody>
          <a:bodyPr>
            <a:normAutofit/>
          </a:bodyPr>
          <a:lstStyle/>
          <a:p>
            <a:r>
              <a:rPr lang="en-GB" sz="3600" dirty="0">
                <a:ea typeface="+mj-lt"/>
                <a:cs typeface="+mj-lt"/>
              </a:rPr>
              <a:t>IASME Governance Self-Assessed</a:t>
            </a:r>
          </a:p>
        </p:txBody>
      </p:sp>
      <p:sp>
        <p:nvSpPr>
          <p:cNvPr id="3" name="TextBox 2">
            <a:extLst>
              <a:ext uri="{FF2B5EF4-FFF2-40B4-BE49-F238E27FC236}">
                <a16:creationId xmlns:a16="http://schemas.microsoft.com/office/drawing/2014/main" id="{B2E51D58-E6D7-8321-1C83-5A9E992AF0F2}"/>
              </a:ext>
            </a:extLst>
          </p:cNvPr>
          <p:cNvSpPr txBox="1"/>
          <p:nvPr/>
        </p:nvSpPr>
        <p:spPr>
          <a:xfrm>
            <a:off x="835573" y="1715814"/>
            <a:ext cx="10507714" cy="48782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u="sng" dirty="0">
                <a:ea typeface="+mn-lt"/>
                <a:cs typeface="+mn-lt"/>
                <a:hlinkClick r:id="rId2"/>
              </a:rPr>
              <a:t>IASME Governance Self-Assessed</a:t>
            </a:r>
            <a:r>
              <a:rPr lang="en-GB" dirty="0">
                <a:ea typeface="+mn-lt"/>
                <a:cs typeface="+mn-lt"/>
              </a:rPr>
              <a:t> helps your organisation to reach an advanced level of security in a shorter timeframe.</a:t>
            </a:r>
          </a:p>
          <a:p>
            <a:endParaRPr lang="en-GB" dirty="0">
              <a:ea typeface="+mn-lt"/>
              <a:cs typeface="+mn-lt"/>
            </a:endParaRPr>
          </a:p>
          <a:p>
            <a:r>
              <a:rPr lang="en-GB" dirty="0">
                <a:ea typeface="+mn-lt"/>
                <a:cs typeface="+mn-lt"/>
              </a:rPr>
              <a:t>Once you have submitted your online assessment, and your answers have been assessed, you’ll be notified within 72 hours if your organisation has passed or failed.</a:t>
            </a:r>
          </a:p>
          <a:p>
            <a:endParaRPr lang="en-GB" dirty="0">
              <a:ea typeface="+mn-lt"/>
              <a:cs typeface="+mn-lt"/>
            </a:endParaRPr>
          </a:p>
          <a:p>
            <a:r>
              <a:rPr lang="en-GB" dirty="0">
                <a:ea typeface="+mn-lt"/>
                <a:cs typeface="+mn-lt"/>
              </a:rPr>
              <a:t>The IT areas covered include those under </a:t>
            </a:r>
            <a:r>
              <a:rPr lang="en-GB" u="sng" dirty="0">
                <a:ea typeface="+mn-lt"/>
                <a:cs typeface="+mn-lt"/>
                <a:hlinkClick r:id="rId3"/>
              </a:rPr>
              <a:t>Cyber Essentials Plus</a:t>
            </a:r>
            <a:r>
              <a:rPr lang="en-GB" dirty="0">
                <a:ea typeface="+mn-lt"/>
                <a:cs typeface="+mn-lt"/>
              </a:rPr>
              <a:t>, as well as:</a:t>
            </a:r>
          </a:p>
          <a:p>
            <a:pPr marL="742950" lvl="1" indent="-285750">
              <a:spcBef>
                <a:spcPts val="600"/>
              </a:spcBef>
              <a:buFont typeface="Symbol"/>
              <a:buChar char="•"/>
            </a:pPr>
            <a:r>
              <a:rPr lang="en-GB" dirty="0">
                <a:ea typeface="+mn-lt"/>
                <a:cs typeface="+mn-lt"/>
              </a:rPr>
              <a:t>General Data Protection Regulation (GDPR) preparation</a:t>
            </a:r>
          </a:p>
          <a:p>
            <a:pPr marL="742950" lvl="1" indent="-285750">
              <a:buFont typeface="Symbol"/>
              <a:buChar char="•"/>
            </a:pPr>
            <a:r>
              <a:rPr lang="en-GB" dirty="0">
                <a:ea typeface="+mn-lt"/>
                <a:cs typeface="+mn-lt"/>
              </a:rPr>
              <a:t>risk assessment and management</a:t>
            </a:r>
          </a:p>
          <a:p>
            <a:pPr marL="742950" lvl="1" indent="-285750">
              <a:buFont typeface="Symbol"/>
              <a:buChar char="•"/>
            </a:pPr>
            <a:r>
              <a:rPr lang="en-GB" dirty="0">
                <a:ea typeface="+mn-lt"/>
                <a:cs typeface="+mn-lt"/>
              </a:rPr>
              <a:t>people training and management</a:t>
            </a:r>
          </a:p>
          <a:p>
            <a:pPr marL="742950" lvl="1" indent="-285750">
              <a:buFont typeface="Symbol"/>
              <a:buChar char="•"/>
            </a:pPr>
            <a:r>
              <a:rPr lang="en-GB" dirty="0">
                <a:ea typeface="+mn-lt"/>
                <a:cs typeface="+mn-lt"/>
              </a:rPr>
              <a:t>change management guidance</a:t>
            </a:r>
          </a:p>
          <a:p>
            <a:pPr marL="742950" lvl="1" indent="-285750">
              <a:buFont typeface="Symbol"/>
              <a:buChar char="•"/>
            </a:pPr>
            <a:r>
              <a:rPr lang="en-GB" dirty="0">
                <a:ea typeface="+mn-lt"/>
                <a:cs typeface="+mn-lt"/>
              </a:rPr>
              <a:t>monitoring policies</a:t>
            </a:r>
          </a:p>
          <a:p>
            <a:pPr marL="742950" lvl="1" indent="-285750">
              <a:buFont typeface="Symbol"/>
              <a:buChar char="•"/>
            </a:pPr>
            <a:r>
              <a:rPr lang="en-GB" dirty="0">
                <a:ea typeface="+mn-lt"/>
                <a:cs typeface="+mn-lt"/>
              </a:rPr>
              <a:t>a business continuity plan</a:t>
            </a:r>
          </a:p>
          <a:p>
            <a:pPr marL="742950" lvl="1" indent="-285750">
              <a:buFont typeface="Symbol"/>
              <a:buChar char="•"/>
            </a:pPr>
            <a:r>
              <a:rPr lang="en-GB" dirty="0">
                <a:ea typeface="+mn-lt"/>
                <a:cs typeface="+mn-lt"/>
              </a:rPr>
              <a:t>an incidence response plan</a:t>
            </a:r>
          </a:p>
          <a:p>
            <a:endParaRPr lang="en-GB" u="sng" dirty="0">
              <a:ea typeface="+mn-lt"/>
              <a:cs typeface="+mn-lt"/>
            </a:endParaRPr>
          </a:p>
          <a:p>
            <a:endParaRPr lang="en-GB" dirty="0">
              <a:ea typeface="+mn-lt"/>
              <a:cs typeface="+mn-lt"/>
            </a:endParaRPr>
          </a:p>
          <a:p>
            <a:pPr algn="l"/>
            <a:endParaRPr lang="en-GB" dirty="0">
              <a:cs typeface="Calibri"/>
            </a:endParaRPr>
          </a:p>
        </p:txBody>
      </p:sp>
      <p:pic>
        <p:nvPicPr>
          <p:cNvPr id="5" name="Picture 4" descr="Logo&#10;&#10;Description automatically generated">
            <a:extLst>
              <a:ext uri="{FF2B5EF4-FFF2-40B4-BE49-F238E27FC236}">
                <a16:creationId xmlns:a16="http://schemas.microsoft.com/office/drawing/2014/main" id="{303A054A-EBA3-F484-45BD-90388DF4E554}"/>
              </a:ext>
            </a:extLst>
          </p:cNvPr>
          <p:cNvPicPr>
            <a:picLocks noChangeAspect="1"/>
          </p:cNvPicPr>
          <p:nvPr/>
        </p:nvPicPr>
        <p:blipFill>
          <a:blip r:embed="rId4"/>
          <a:stretch>
            <a:fillRect/>
          </a:stretch>
        </p:blipFill>
        <p:spPr>
          <a:xfrm>
            <a:off x="9669085" y="5278210"/>
            <a:ext cx="2222340" cy="1377147"/>
          </a:xfrm>
          <a:prstGeom prst="rect">
            <a:avLst/>
          </a:prstGeom>
        </p:spPr>
      </p:pic>
      <p:pic>
        <p:nvPicPr>
          <p:cNvPr id="7" name="Picture 4">
            <a:extLst>
              <a:ext uri="{FF2B5EF4-FFF2-40B4-BE49-F238E27FC236}">
                <a16:creationId xmlns:a16="http://schemas.microsoft.com/office/drawing/2014/main" id="{DCAE3EB1-992E-375D-A6EB-F1A3BE3F142F}"/>
              </a:ext>
            </a:extLst>
          </p:cNvPr>
          <p:cNvPicPr>
            <a:picLocks noChangeAspect="1"/>
          </p:cNvPicPr>
          <p:nvPr/>
        </p:nvPicPr>
        <p:blipFill>
          <a:blip r:embed="rId5"/>
          <a:stretch>
            <a:fillRect/>
          </a:stretch>
        </p:blipFill>
        <p:spPr>
          <a:xfrm>
            <a:off x="7872476" y="5602783"/>
            <a:ext cx="1995910" cy="988430"/>
          </a:xfrm>
          <a:prstGeom prst="rect">
            <a:avLst/>
          </a:prstGeom>
        </p:spPr>
      </p:pic>
      <p:sp>
        <p:nvSpPr>
          <p:cNvPr id="6" name="Rectangle 5">
            <a:extLst>
              <a:ext uri="{FF2B5EF4-FFF2-40B4-BE49-F238E27FC236}">
                <a16:creationId xmlns:a16="http://schemas.microsoft.com/office/drawing/2014/main" id="{3D9C23D1-BCCE-1198-5A3D-72849FDD2199}"/>
              </a:ext>
            </a:extLst>
          </p:cNvPr>
          <p:cNvSpPr/>
          <p:nvPr/>
        </p:nvSpPr>
        <p:spPr>
          <a:xfrm>
            <a:off x="836887" y="5967248"/>
            <a:ext cx="4184431" cy="387570"/>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ea typeface="+mn-lt"/>
                <a:cs typeface="+mn-lt"/>
                <a:hlinkClick r:id="rId6"/>
              </a:rPr>
              <a:t>Apply for IASME Governance Self-Assessed</a:t>
            </a:r>
            <a:endParaRPr lang="en-US"/>
          </a:p>
        </p:txBody>
      </p:sp>
    </p:spTree>
    <p:extLst>
      <p:ext uri="{BB962C8B-B14F-4D97-AF65-F5344CB8AC3E}">
        <p14:creationId xmlns:p14="http://schemas.microsoft.com/office/powerpoint/2010/main" val="104075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a:ea typeface="+mj-lt"/>
                <a:cs typeface="+mj-lt"/>
              </a:rPr>
              <a:t>IASME Pathways </a:t>
            </a:r>
            <a:br>
              <a:rPr lang="en-GB" sz="3600">
                <a:ea typeface="+mj-lt"/>
                <a:cs typeface="+mj-lt"/>
              </a:rPr>
            </a:br>
            <a:r>
              <a:rPr lang="en-GB" sz="3600">
                <a:cs typeface="Calibri Light"/>
              </a:rPr>
              <a:t>IASME Governance Audited (IASME Gold)</a:t>
            </a: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387629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18F3-303B-4102-A7BB-73D959F243EF}"/>
              </a:ext>
            </a:extLst>
          </p:cNvPr>
          <p:cNvSpPr>
            <a:spLocks noGrp="1"/>
          </p:cNvSpPr>
          <p:nvPr>
            <p:ph type="title"/>
          </p:nvPr>
        </p:nvSpPr>
        <p:spPr>
          <a:xfrm>
            <a:off x="838200" y="365125"/>
            <a:ext cx="10515600" cy="1036196"/>
          </a:xfrm>
        </p:spPr>
        <p:txBody>
          <a:bodyPr>
            <a:normAutofit/>
          </a:bodyPr>
          <a:lstStyle/>
          <a:p>
            <a:r>
              <a:rPr lang="en-GB" sz="3600" dirty="0">
                <a:ea typeface="+mj-lt"/>
                <a:cs typeface="+mj-lt"/>
              </a:rPr>
              <a:t>IASME Governance Audited (IASME Gold)</a:t>
            </a:r>
            <a:endParaRPr lang="en-US" sz="3600" dirty="0"/>
          </a:p>
        </p:txBody>
      </p:sp>
      <p:sp>
        <p:nvSpPr>
          <p:cNvPr id="3" name="Content Placeholder 2">
            <a:extLst>
              <a:ext uri="{FF2B5EF4-FFF2-40B4-BE49-F238E27FC236}">
                <a16:creationId xmlns:a16="http://schemas.microsoft.com/office/drawing/2014/main" id="{36B98AE2-4280-45C6-A495-72134C3C600C}"/>
              </a:ext>
            </a:extLst>
          </p:cNvPr>
          <p:cNvSpPr>
            <a:spLocks noGrp="1"/>
          </p:cNvSpPr>
          <p:nvPr>
            <p:ph idx="1"/>
          </p:nvPr>
        </p:nvSpPr>
        <p:spPr>
          <a:xfrm>
            <a:off x="844769" y="1326883"/>
            <a:ext cx="10515600" cy="4679287"/>
          </a:xfrm>
        </p:spPr>
        <p:txBody>
          <a:bodyPr vert="horz" lIns="91440" tIns="45720" rIns="91440" bIns="45720" rtlCol="0" anchor="t">
            <a:noAutofit/>
          </a:bodyPr>
          <a:lstStyle/>
          <a:p>
            <a:pPr>
              <a:buNone/>
            </a:pPr>
            <a:endParaRPr lang="en-GB" sz="1800">
              <a:ea typeface="+mn-lt"/>
              <a:cs typeface="+mn-lt"/>
            </a:endParaRPr>
          </a:p>
          <a:p>
            <a:pPr indent="0">
              <a:lnSpc>
                <a:spcPct val="150000"/>
              </a:lnSpc>
              <a:buNone/>
            </a:pPr>
            <a:endParaRPr lang="en-GB" sz="1800">
              <a:ea typeface="+mn-lt"/>
              <a:cs typeface="+mn-lt"/>
            </a:endParaRPr>
          </a:p>
        </p:txBody>
      </p:sp>
      <p:pic>
        <p:nvPicPr>
          <p:cNvPr id="5" name="Picture 4" descr="Logo&#10;&#10;Description automatically generated">
            <a:extLst>
              <a:ext uri="{FF2B5EF4-FFF2-40B4-BE49-F238E27FC236}">
                <a16:creationId xmlns:a16="http://schemas.microsoft.com/office/drawing/2014/main" id="{0465CDC0-44CA-49C2-8D4E-270FAD7A7C12}"/>
              </a:ext>
            </a:extLst>
          </p:cNvPr>
          <p:cNvPicPr>
            <a:picLocks noChangeAspect="1"/>
          </p:cNvPicPr>
          <p:nvPr/>
        </p:nvPicPr>
        <p:blipFill>
          <a:blip r:embed="rId2"/>
          <a:stretch>
            <a:fillRect/>
          </a:stretch>
        </p:blipFill>
        <p:spPr>
          <a:xfrm>
            <a:off x="9826740" y="5251934"/>
            <a:ext cx="2222340" cy="1377147"/>
          </a:xfrm>
          <a:prstGeom prst="rect">
            <a:avLst/>
          </a:prstGeom>
        </p:spPr>
      </p:pic>
      <p:sp>
        <p:nvSpPr>
          <p:cNvPr id="4" name="TextBox 3">
            <a:extLst>
              <a:ext uri="{FF2B5EF4-FFF2-40B4-BE49-F238E27FC236}">
                <a16:creationId xmlns:a16="http://schemas.microsoft.com/office/drawing/2014/main" id="{3D09A79F-191C-459D-B1FC-5E7D37030262}"/>
              </a:ext>
            </a:extLst>
          </p:cNvPr>
          <p:cNvSpPr txBox="1"/>
          <p:nvPr/>
        </p:nvSpPr>
        <p:spPr>
          <a:xfrm>
            <a:off x="835572" y="5637486"/>
            <a:ext cx="5528439" cy="369332"/>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u="sng">
                <a:solidFill>
                  <a:srgbClr val="0070C0"/>
                </a:solidFill>
                <a:ea typeface="+mn-lt"/>
                <a:cs typeface="+mn-lt"/>
                <a:hlinkClick r:id="rId3">
                  <a:extLst>
                    <a:ext uri="{A12FA001-AC4F-418D-AE19-62706E023703}">
                      <ahyp:hlinkClr xmlns:ahyp="http://schemas.microsoft.com/office/drawing/2018/hyperlinkcolor" val="tx"/>
                    </a:ext>
                  </a:extLst>
                </a:hlinkClick>
              </a:rPr>
              <a:t>Get a quote for IASME Governance Audited (IASME Gold)</a:t>
            </a:r>
            <a:endParaRPr lang="en-GB">
              <a:solidFill>
                <a:srgbClr val="0070C0"/>
              </a:solidFill>
              <a:ea typeface="+mn-lt"/>
              <a:cs typeface="+mn-lt"/>
            </a:endParaRPr>
          </a:p>
        </p:txBody>
      </p:sp>
      <p:pic>
        <p:nvPicPr>
          <p:cNvPr id="8" name="Picture 4">
            <a:extLst>
              <a:ext uri="{FF2B5EF4-FFF2-40B4-BE49-F238E27FC236}">
                <a16:creationId xmlns:a16="http://schemas.microsoft.com/office/drawing/2014/main" id="{B00DAC1A-E0A6-4AAB-95A8-79AC80D99C1C}"/>
              </a:ext>
            </a:extLst>
          </p:cNvPr>
          <p:cNvPicPr>
            <a:picLocks noChangeAspect="1"/>
          </p:cNvPicPr>
          <p:nvPr/>
        </p:nvPicPr>
        <p:blipFill>
          <a:blip r:embed="rId4"/>
          <a:stretch>
            <a:fillRect/>
          </a:stretch>
        </p:blipFill>
        <p:spPr>
          <a:xfrm>
            <a:off x="8030131" y="5576507"/>
            <a:ext cx="1995910" cy="988430"/>
          </a:xfrm>
          <a:prstGeom prst="rect">
            <a:avLst/>
          </a:prstGeom>
        </p:spPr>
      </p:pic>
      <p:sp>
        <p:nvSpPr>
          <p:cNvPr id="6" name="TextBox 5">
            <a:extLst>
              <a:ext uri="{FF2B5EF4-FFF2-40B4-BE49-F238E27FC236}">
                <a16:creationId xmlns:a16="http://schemas.microsoft.com/office/drawing/2014/main" id="{DC5B998A-0ED3-95A8-7A57-24BD1F583BE0}"/>
              </a:ext>
            </a:extLst>
          </p:cNvPr>
          <p:cNvSpPr txBox="1"/>
          <p:nvPr/>
        </p:nvSpPr>
        <p:spPr>
          <a:xfrm>
            <a:off x="842141" y="2201917"/>
            <a:ext cx="1017269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This is the highest level of IASME certification. </a:t>
            </a:r>
            <a:r>
              <a:rPr lang="en-GB" u="sng" dirty="0">
                <a:ea typeface="+mn-lt"/>
                <a:cs typeface="+mn-lt"/>
                <a:hlinkClick r:id="rId5"/>
              </a:rPr>
              <a:t>IASME Gold</a:t>
            </a:r>
            <a:r>
              <a:rPr lang="en-GB" dirty="0">
                <a:ea typeface="+mn-lt"/>
                <a:cs typeface="+mn-lt"/>
              </a:rPr>
              <a:t> covers the same IT areas as </a:t>
            </a:r>
            <a:r>
              <a:rPr lang="en-GB" u="sng" dirty="0">
                <a:ea typeface="+mn-lt"/>
                <a:cs typeface="+mn-lt"/>
                <a:hlinkClick r:id="rId6"/>
              </a:rPr>
              <a:t>the self-assessed version</a:t>
            </a:r>
            <a:r>
              <a:rPr lang="en-GB" dirty="0">
                <a:ea typeface="+mn-lt"/>
                <a:cs typeface="+mn-lt"/>
              </a:rPr>
              <a:t>, but also includes your systems and processes being assessed by a </a:t>
            </a:r>
            <a:r>
              <a:rPr lang="en-GB" u="sng" dirty="0">
                <a:ea typeface="+mn-lt"/>
                <a:cs typeface="+mn-lt"/>
                <a:hlinkClick r:id="rId7"/>
              </a:rPr>
              <a:t>certified body</a:t>
            </a:r>
            <a:r>
              <a:rPr lang="en-GB" dirty="0">
                <a:ea typeface="+mn-lt"/>
                <a:cs typeface="+mn-lt"/>
              </a:rPr>
              <a:t>.</a:t>
            </a:r>
          </a:p>
          <a:p>
            <a:endParaRPr lang="en-GB" dirty="0">
              <a:ea typeface="+mn-lt"/>
              <a:cs typeface="+mn-lt"/>
            </a:endParaRPr>
          </a:p>
          <a:p>
            <a:r>
              <a:rPr lang="en-GB" dirty="0">
                <a:ea typeface="+mn-lt"/>
                <a:cs typeface="+mn-lt"/>
              </a:rPr>
              <a:t>You’ll receive 2 quotes from IASME’s assessors, based on the size and complexity of your systems.</a:t>
            </a:r>
          </a:p>
          <a:p>
            <a:r>
              <a:rPr lang="en-GB" dirty="0">
                <a:ea typeface="+mn-lt"/>
                <a:cs typeface="+mn-lt"/>
              </a:rPr>
              <a:t>This level is a more personalised level of assessment with your chosen assessor. The audit typically involves staff interviews, as well as documentation and system reviews.</a:t>
            </a:r>
          </a:p>
          <a:p>
            <a:endParaRPr lang="en-GB" dirty="0">
              <a:ea typeface="+mn-lt"/>
              <a:cs typeface="+mn-lt"/>
            </a:endParaRPr>
          </a:p>
          <a:p>
            <a:r>
              <a:rPr lang="en-GB" dirty="0">
                <a:ea typeface="+mn-lt"/>
                <a:cs typeface="+mn-lt"/>
              </a:rPr>
              <a:t>Your </a:t>
            </a:r>
            <a:r>
              <a:rPr lang="en-GB" u="sng" dirty="0">
                <a:ea typeface="+mn-lt"/>
                <a:cs typeface="+mn-lt"/>
                <a:hlinkClick r:id="rId5"/>
              </a:rPr>
              <a:t>IASME Gold</a:t>
            </a:r>
            <a:r>
              <a:rPr lang="en-GB" dirty="0">
                <a:ea typeface="+mn-lt"/>
                <a:cs typeface="+mn-lt"/>
              </a:rPr>
              <a:t> certification must be renewed every year, which includes a review of your systems and processes. A full audit takes place every 3 years.</a:t>
            </a:r>
          </a:p>
          <a:p>
            <a:pPr algn="l"/>
            <a:endParaRPr lang="en-GB" dirty="0">
              <a:cs typeface="Calibri"/>
            </a:endParaRPr>
          </a:p>
        </p:txBody>
      </p:sp>
    </p:spTree>
    <p:extLst>
      <p:ext uri="{BB962C8B-B14F-4D97-AF65-F5344CB8AC3E}">
        <p14:creationId xmlns:p14="http://schemas.microsoft.com/office/powerpoint/2010/main" val="243471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dirty="0">
                <a:ea typeface="+mj-lt"/>
                <a:cs typeface="+mj-lt"/>
              </a:rPr>
              <a:t>IASME Gold Suppliers</a:t>
            </a:r>
            <a:br>
              <a:rPr lang="en-GB" sz="3600" dirty="0">
                <a:ea typeface="+mj-lt"/>
                <a:cs typeface="+mj-lt"/>
              </a:rPr>
            </a:br>
            <a:r>
              <a:rPr lang="en-GB" sz="3600" dirty="0">
                <a:ea typeface="+mj-lt"/>
                <a:cs typeface="+mj-lt"/>
              </a:rPr>
              <a:t>Implementing technical changes</a:t>
            </a: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64488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18F3-303B-4102-A7BB-73D959F243EF}"/>
              </a:ext>
            </a:extLst>
          </p:cNvPr>
          <p:cNvSpPr>
            <a:spLocks noGrp="1"/>
          </p:cNvSpPr>
          <p:nvPr>
            <p:ph type="title"/>
          </p:nvPr>
        </p:nvSpPr>
        <p:spPr>
          <a:xfrm>
            <a:off x="838200" y="365125"/>
            <a:ext cx="10515600" cy="1036196"/>
          </a:xfrm>
        </p:spPr>
        <p:txBody>
          <a:bodyPr>
            <a:normAutofit/>
          </a:bodyPr>
          <a:lstStyle/>
          <a:p>
            <a:r>
              <a:rPr lang="en-GB" sz="3600" dirty="0">
                <a:ea typeface="+mj-lt"/>
                <a:cs typeface="+mj-lt"/>
              </a:rPr>
              <a:t>‘How to’ guides</a:t>
            </a:r>
          </a:p>
        </p:txBody>
      </p:sp>
      <p:sp>
        <p:nvSpPr>
          <p:cNvPr id="3" name="Content Placeholder 2">
            <a:extLst>
              <a:ext uri="{FF2B5EF4-FFF2-40B4-BE49-F238E27FC236}">
                <a16:creationId xmlns:a16="http://schemas.microsoft.com/office/drawing/2014/main" id="{36B98AE2-4280-45C6-A495-72134C3C600C}"/>
              </a:ext>
            </a:extLst>
          </p:cNvPr>
          <p:cNvSpPr>
            <a:spLocks noGrp="1"/>
          </p:cNvSpPr>
          <p:nvPr>
            <p:ph idx="1"/>
          </p:nvPr>
        </p:nvSpPr>
        <p:spPr>
          <a:xfrm>
            <a:off x="844769" y="1326883"/>
            <a:ext cx="10515600" cy="4679287"/>
          </a:xfrm>
        </p:spPr>
        <p:txBody>
          <a:bodyPr vert="horz" lIns="91440" tIns="45720" rIns="91440" bIns="45720" rtlCol="0" anchor="t">
            <a:noAutofit/>
          </a:bodyPr>
          <a:lstStyle/>
          <a:p>
            <a:pPr>
              <a:buNone/>
            </a:pPr>
            <a:endParaRPr lang="en-GB" sz="1800">
              <a:ea typeface="+mn-lt"/>
              <a:cs typeface="+mn-lt"/>
            </a:endParaRPr>
          </a:p>
          <a:p>
            <a:pPr indent="0">
              <a:lnSpc>
                <a:spcPct val="150000"/>
              </a:lnSpc>
              <a:buNone/>
            </a:pPr>
            <a:endParaRPr lang="en-GB" sz="1800">
              <a:ea typeface="+mn-lt"/>
              <a:cs typeface="+mn-lt"/>
            </a:endParaRPr>
          </a:p>
        </p:txBody>
      </p:sp>
      <p:pic>
        <p:nvPicPr>
          <p:cNvPr id="5" name="Picture 4" descr="Logo&#10;&#10;Description automatically generated">
            <a:extLst>
              <a:ext uri="{FF2B5EF4-FFF2-40B4-BE49-F238E27FC236}">
                <a16:creationId xmlns:a16="http://schemas.microsoft.com/office/drawing/2014/main" id="{0465CDC0-44CA-49C2-8D4E-270FAD7A7C12}"/>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8" name="Picture 4">
            <a:extLst>
              <a:ext uri="{FF2B5EF4-FFF2-40B4-BE49-F238E27FC236}">
                <a16:creationId xmlns:a16="http://schemas.microsoft.com/office/drawing/2014/main" id="{B00DAC1A-E0A6-4AAB-95A8-79AC80D99C1C}"/>
              </a:ext>
            </a:extLst>
          </p:cNvPr>
          <p:cNvPicPr>
            <a:picLocks noChangeAspect="1"/>
          </p:cNvPicPr>
          <p:nvPr/>
        </p:nvPicPr>
        <p:blipFill>
          <a:blip r:embed="rId3"/>
          <a:stretch>
            <a:fillRect/>
          </a:stretch>
        </p:blipFill>
        <p:spPr>
          <a:xfrm>
            <a:off x="7885614" y="5326886"/>
            <a:ext cx="1995910" cy="988430"/>
          </a:xfrm>
          <a:prstGeom prst="rect">
            <a:avLst/>
          </a:prstGeom>
        </p:spPr>
      </p:pic>
      <p:sp>
        <p:nvSpPr>
          <p:cNvPr id="6" name="TextBox 5">
            <a:extLst>
              <a:ext uri="{FF2B5EF4-FFF2-40B4-BE49-F238E27FC236}">
                <a16:creationId xmlns:a16="http://schemas.microsoft.com/office/drawing/2014/main" id="{DBCECC3D-B833-F1AC-9B2A-1CFDB20C183E}"/>
              </a:ext>
            </a:extLst>
          </p:cNvPr>
          <p:cNvSpPr txBox="1"/>
          <p:nvPr/>
        </p:nvSpPr>
        <p:spPr>
          <a:xfrm>
            <a:off x="842142" y="1965435"/>
            <a:ext cx="1033692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You can use the guides below to help you make the key changes and best practice solutions identified during the 'preparation of works’ stage. See the Cyber Essentials Plus 7 Stage infographic for further details.</a:t>
            </a:r>
          </a:p>
          <a:p>
            <a:endParaRPr lang="en-GB" dirty="0">
              <a:ea typeface="+mn-lt"/>
              <a:cs typeface="+mn-lt"/>
            </a:endParaRPr>
          </a:p>
          <a:p>
            <a:r>
              <a:rPr lang="en-GB" dirty="0">
                <a:ea typeface="+mn-lt"/>
                <a:cs typeface="+mn-lt"/>
              </a:rPr>
              <a:t>You can contact </a:t>
            </a:r>
            <a:r>
              <a:rPr lang="en-GB" u="sng" dirty="0">
                <a:ea typeface="+mn-lt"/>
                <a:cs typeface="+mn-lt"/>
                <a:hlinkClick r:id="rId4"/>
              </a:rPr>
              <a:t>balvinder.naga@justice.gov.uk</a:t>
            </a:r>
            <a:r>
              <a:rPr lang="en-GB" dirty="0">
                <a:ea typeface="+mn-lt"/>
                <a:cs typeface="+mn-lt"/>
              </a:rPr>
              <a:t> if you’d like to see further guides not included in this list.</a:t>
            </a:r>
          </a:p>
          <a:p>
            <a:endParaRPr lang="en-GB" dirty="0">
              <a:ea typeface="+mn-lt"/>
              <a:cs typeface="+mn-lt"/>
            </a:endParaRPr>
          </a:p>
          <a:p>
            <a:r>
              <a:rPr lang="en-GB" dirty="0">
                <a:ea typeface="+mn-lt"/>
                <a:cs typeface="+mn-lt"/>
              </a:rPr>
              <a:t>View </a:t>
            </a:r>
            <a:r>
              <a:rPr lang="en-GB" dirty="0">
                <a:ea typeface="+mn-lt"/>
                <a:cs typeface="+mn-lt"/>
                <a:hlinkClick r:id="rId5"/>
              </a:rPr>
              <a:t>‘how to’ guides</a:t>
            </a:r>
            <a:r>
              <a:rPr lang="en-GB" dirty="0">
                <a:ea typeface="+mn-lt"/>
                <a:cs typeface="+mn-lt"/>
              </a:rPr>
              <a:t> for support with key tasks.</a:t>
            </a:r>
          </a:p>
          <a:p>
            <a:pPr algn="l"/>
            <a:endParaRPr lang="en-GB" dirty="0">
              <a:cs typeface="Calibri"/>
            </a:endParaRPr>
          </a:p>
        </p:txBody>
      </p:sp>
    </p:spTree>
    <p:extLst>
      <p:ext uri="{BB962C8B-B14F-4D97-AF65-F5344CB8AC3E}">
        <p14:creationId xmlns:p14="http://schemas.microsoft.com/office/powerpoint/2010/main" val="100287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0C3C-A715-4EAD-8737-7A84EC631FD9}"/>
              </a:ext>
            </a:extLst>
          </p:cNvPr>
          <p:cNvSpPr>
            <a:spLocks noGrp="1"/>
          </p:cNvSpPr>
          <p:nvPr>
            <p:ph type="title"/>
          </p:nvPr>
        </p:nvSpPr>
        <p:spPr>
          <a:xfrm>
            <a:off x="960100" y="978102"/>
            <a:ext cx="10588434" cy="1062644"/>
          </a:xfrm>
        </p:spPr>
        <p:txBody>
          <a:bodyPr anchor="b">
            <a:normAutofit/>
          </a:bodyPr>
          <a:lstStyle/>
          <a:p>
            <a:r>
              <a:rPr lang="en-GB" sz="3600" dirty="0">
                <a:ea typeface="+mj-lt"/>
                <a:cs typeface="+mj-lt"/>
              </a:rPr>
              <a:t>Contents</a:t>
            </a:r>
            <a:r>
              <a:rPr lang="en-GB" dirty="0">
                <a:ea typeface="+mj-lt"/>
                <a:cs typeface="+mj-lt"/>
              </a:rPr>
              <a:t> </a:t>
            </a:r>
            <a:endParaRPr lang="en-US" dirty="0">
              <a:cs typeface="Calibri Light" panose="020F0302020204030204"/>
            </a:endParaRPr>
          </a:p>
        </p:txBody>
      </p:sp>
      <p:cxnSp>
        <p:nvCxnSpPr>
          <p:cNvPr id="13" name="Straight Connector 12">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9" descr="Logo&#10;&#10;Description automatically generated">
            <a:extLst>
              <a:ext uri="{FF2B5EF4-FFF2-40B4-BE49-F238E27FC236}">
                <a16:creationId xmlns:a16="http://schemas.microsoft.com/office/drawing/2014/main" id="{3B8BED0C-A789-4B75-B05A-7020EB127B9C}"/>
              </a:ext>
            </a:extLst>
          </p:cNvPr>
          <p:cNvPicPr>
            <a:picLocks noChangeAspect="1"/>
          </p:cNvPicPr>
          <p:nvPr/>
        </p:nvPicPr>
        <p:blipFill>
          <a:blip r:embed="rId2"/>
          <a:stretch>
            <a:fillRect/>
          </a:stretch>
        </p:blipFill>
        <p:spPr>
          <a:xfrm>
            <a:off x="1140299" y="3428587"/>
            <a:ext cx="3366480" cy="2080183"/>
          </a:xfrm>
          <a:prstGeom prst="rect">
            <a:avLst/>
          </a:prstGeom>
        </p:spPr>
      </p:pic>
      <p:sp>
        <p:nvSpPr>
          <p:cNvPr id="3" name="Content Placeholder 2">
            <a:extLst>
              <a:ext uri="{FF2B5EF4-FFF2-40B4-BE49-F238E27FC236}">
                <a16:creationId xmlns:a16="http://schemas.microsoft.com/office/drawing/2014/main" id="{EA907278-AFDC-4D7F-8622-8735CB381F04}"/>
              </a:ext>
            </a:extLst>
          </p:cNvPr>
          <p:cNvSpPr>
            <a:spLocks noGrp="1"/>
          </p:cNvSpPr>
          <p:nvPr>
            <p:ph idx="1"/>
          </p:nvPr>
        </p:nvSpPr>
        <p:spPr>
          <a:xfrm>
            <a:off x="4955354" y="2616744"/>
            <a:ext cx="6282169" cy="4056576"/>
          </a:xfrm>
        </p:spPr>
        <p:txBody>
          <a:bodyPr vert="horz" lIns="91440" tIns="45720" rIns="91440" bIns="45720" rtlCol="0" anchor="t">
            <a:normAutofit fontScale="77500" lnSpcReduction="20000"/>
          </a:bodyPr>
          <a:lstStyle/>
          <a:p>
            <a:pPr marL="0" indent="0">
              <a:buNone/>
            </a:pPr>
            <a:r>
              <a:rPr lang="en-GB" sz="2400" dirty="0">
                <a:latin typeface="Calibri Light"/>
                <a:ea typeface="+mn-lt"/>
                <a:cs typeface="+mn-lt"/>
              </a:rPr>
              <a:t>Introduction to the Dynamic Framework (4)</a:t>
            </a:r>
            <a:endParaRPr lang="en-US" sz="2400" dirty="0">
              <a:cs typeface="Calibri"/>
            </a:endParaRPr>
          </a:p>
          <a:p>
            <a:pPr>
              <a:buNone/>
            </a:pPr>
            <a:r>
              <a:rPr lang="en-GB" sz="2400" dirty="0">
                <a:latin typeface="Calibri Light"/>
                <a:ea typeface="+mn-lt"/>
                <a:cs typeface="+mn-lt"/>
              </a:rPr>
              <a:t>Applying for IASME accreditation (6)</a:t>
            </a:r>
            <a:endParaRPr lang="en-GB" sz="2400" dirty="0">
              <a:cs typeface="Calibri"/>
            </a:endParaRPr>
          </a:p>
          <a:p>
            <a:pPr>
              <a:buNone/>
            </a:pPr>
            <a:r>
              <a:rPr lang="en-GB" sz="2400" dirty="0">
                <a:latin typeface="Calibri Light"/>
                <a:ea typeface="+mn-lt"/>
                <a:cs typeface="+mn-lt"/>
              </a:rPr>
              <a:t>Things to consider before you apply (7)</a:t>
            </a:r>
          </a:p>
          <a:p>
            <a:pPr>
              <a:buNone/>
            </a:pPr>
            <a:r>
              <a:rPr lang="en-GB" sz="2400" dirty="0">
                <a:latin typeface="Calibri Light"/>
                <a:cs typeface="Calibri"/>
              </a:rPr>
              <a:t>Cyber Essentials Basic (10)</a:t>
            </a:r>
          </a:p>
          <a:p>
            <a:pPr>
              <a:buNone/>
            </a:pPr>
            <a:r>
              <a:rPr lang="en-GB" sz="2400" dirty="0">
                <a:latin typeface="Calibri Light"/>
                <a:ea typeface="+mn-lt"/>
                <a:cs typeface="+mn-lt"/>
              </a:rPr>
              <a:t>Cyber Essentials Plus (12)</a:t>
            </a:r>
            <a:endParaRPr lang="en-GB" sz="2400" dirty="0">
              <a:cs typeface="Calibri"/>
            </a:endParaRPr>
          </a:p>
          <a:p>
            <a:pPr>
              <a:buNone/>
            </a:pPr>
            <a:r>
              <a:rPr lang="en-GB" sz="2400" dirty="0">
                <a:latin typeface="Calibri Light"/>
                <a:ea typeface="+mn-lt"/>
                <a:cs typeface="+mn-lt"/>
              </a:rPr>
              <a:t>IASME Governance Self-Assessed (15)</a:t>
            </a:r>
          </a:p>
          <a:p>
            <a:pPr>
              <a:buNone/>
            </a:pPr>
            <a:r>
              <a:rPr lang="en-GB" sz="2400" dirty="0">
                <a:latin typeface="Calibri Light"/>
                <a:ea typeface="+mn-lt"/>
                <a:cs typeface="+mn-lt"/>
              </a:rPr>
              <a:t>IASME Governance Audited (17)</a:t>
            </a:r>
          </a:p>
          <a:p>
            <a:pPr>
              <a:buNone/>
            </a:pPr>
            <a:r>
              <a:rPr lang="en-GB" sz="2400" dirty="0">
                <a:latin typeface="Calibri Light"/>
                <a:ea typeface="+mn-lt"/>
                <a:cs typeface="+mn-lt"/>
              </a:rPr>
              <a:t>'How to' guides (19)</a:t>
            </a:r>
          </a:p>
          <a:p>
            <a:pPr>
              <a:buNone/>
            </a:pPr>
            <a:r>
              <a:rPr lang="en-GB" sz="2400" dirty="0">
                <a:latin typeface="Calibri Light"/>
                <a:ea typeface="+mn-lt"/>
                <a:cs typeface="+mn-lt"/>
              </a:rPr>
              <a:t>Updating your IT policies (20)</a:t>
            </a:r>
          </a:p>
          <a:p>
            <a:pPr>
              <a:buNone/>
            </a:pPr>
            <a:r>
              <a:rPr lang="en-GB" sz="2400" dirty="0">
                <a:latin typeface="Calibri Light"/>
                <a:ea typeface="+mn-lt"/>
                <a:cs typeface="+mn-lt"/>
              </a:rPr>
              <a:t>IASME Gold suppliers</a:t>
            </a:r>
            <a:r>
              <a:rPr lang="en-GB" sz="2400" b="1" dirty="0">
                <a:latin typeface="Calibri Light"/>
                <a:ea typeface="+mn-lt"/>
                <a:cs typeface="+mn-lt"/>
              </a:rPr>
              <a:t> </a:t>
            </a:r>
            <a:r>
              <a:rPr lang="en-GB" sz="2400" dirty="0">
                <a:latin typeface="Calibri Light"/>
                <a:ea typeface="+mn-lt"/>
                <a:cs typeface="+mn-lt"/>
              </a:rPr>
              <a:t>(11)</a:t>
            </a:r>
          </a:p>
          <a:p>
            <a:pPr>
              <a:buNone/>
            </a:pPr>
            <a:r>
              <a:rPr lang="en-GB" sz="2400" dirty="0">
                <a:latin typeface="Calibri Light"/>
                <a:ea typeface="+mn-lt"/>
                <a:cs typeface="+mn-lt"/>
              </a:rPr>
              <a:t>Contacts and FAQs (22)</a:t>
            </a:r>
            <a:endParaRPr lang="en-US" sz="2400" dirty="0">
              <a:latin typeface="Calibri Light"/>
              <a:ea typeface="+mn-lt"/>
              <a:cs typeface="+mn-lt"/>
            </a:endParaRPr>
          </a:p>
          <a:p>
            <a:pPr>
              <a:buNone/>
            </a:pPr>
            <a:r>
              <a:rPr lang="en-GB" sz="2400" dirty="0">
                <a:latin typeface="Calibri Light"/>
                <a:ea typeface="+mn-lt"/>
                <a:cs typeface="+mn-lt"/>
              </a:rPr>
              <a:t>Related links  (23)</a:t>
            </a:r>
          </a:p>
        </p:txBody>
      </p:sp>
      <p:pic>
        <p:nvPicPr>
          <p:cNvPr id="4" name="Picture 4">
            <a:extLst>
              <a:ext uri="{FF2B5EF4-FFF2-40B4-BE49-F238E27FC236}">
                <a16:creationId xmlns:a16="http://schemas.microsoft.com/office/drawing/2014/main" id="{F6EA2207-CD14-4A4E-BB82-60AB4E62A930}"/>
              </a:ext>
            </a:extLst>
          </p:cNvPr>
          <p:cNvPicPr>
            <a:picLocks noChangeAspect="1"/>
          </p:cNvPicPr>
          <p:nvPr/>
        </p:nvPicPr>
        <p:blipFill>
          <a:blip r:embed="rId3"/>
          <a:stretch>
            <a:fillRect/>
          </a:stretch>
        </p:blipFill>
        <p:spPr>
          <a:xfrm>
            <a:off x="9631463" y="5616253"/>
            <a:ext cx="2343150" cy="1162050"/>
          </a:xfrm>
          <a:prstGeom prst="rect">
            <a:avLst/>
          </a:prstGeom>
        </p:spPr>
      </p:pic>
    </p:spTree>
    <p:extLst>
      <p:ext uri="{BB962C8B-B14F-4D97-AF65-F5344CB8AC3E}">
        <p14:creationId xmlns:p14="http://schemas.microsoft.com/office/powerpoint/2010/main" val="2754144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5C26-FE74-237C-CEC9-EA99B7B68675}"/>
              </a:ext>
            </a:extLst>
          </p:cNvPr>
          <p:cNvSpPr>
            <a:spLocks noGrp="1"/>
          </p:cNvSpPr>
          <p:nvPr>
            <p:ph type="title"/>
          </p:nvPr>
        </p:nvSpPr>
        <p:spPr/>
        <p:txBody>
          <a:bodyPr>
            <a:normAutofit/>
          </a:bodyPr>
          <a:lstStyle/>
          <a:p>
            <a:r>
              <a:rPr lang="en-GB" sz="3600" dirty="0">
                <a:ea typeface="+mj-lt"/>
                <a:cs typeface="+mj-lt"/>
              </a:rPr>
              <a:t>Updating your IT policies</a:t>
            </a:r>
          </a:p>
        </p:txBody>
      </p:sp>
      <p:sp>
        <p:nvSpPr>
          <p:cNvPr id="3" name="TextBox 2">
            <a:extLst>
              <a:ext uri="{FF2B5EF4-FFF2-40B4-BE49-F238E27FC236}">
                <a16:creationId xmlns:a16="http://schemas.microsoft.com/office/drawing/2014/main" id="{B542A335-4635-7AD1-3E81-8810E10A9518}"/>
              </a:ext>
            </a:extLst>
          </p:cNvPr>
          <p:cNvSpPr txBox="1"/>
          <p:nvPr/>
        </p:nvSpPr>
        <p:spPr>
          <a:xfrm>
            <a:off x="769883" y="1650124"/>
            <a:ext cx="1050771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Your organisation will need to develop IT procedures and standards following </a:t>
            </a:r>
            <a:r>
              <a:rPr lang="en-GB" u="sng" dirty="0">
                <a:ea typeface="+mn-lt"/>
                <a:cs typeface="+mn-lt"/>
                <a:hlinkClick r:id="rId2"/>
              </a:rPr>
              <a:t>IASME Gold</a:t>
            </a:r>
            <a:r>
              <a:rPr lang="en-GB" dirty="0">
                <a:ea typeface="+mn-lt"/>
                <a:cs typeface="+mn-lt"/>
              </a:rPr>
              <a:t> certification. This is required for compliance with many information security frameworks that are widely considered as IT best practice.</a:t>
            </a:r>
          </a:p>
          <a:p>
            <a:endParaRPr lang="en-GB" dirty="0">
              <a:ea typeface="+mn-lt"/>
              <a:cs typeface="+mn-lt"/>
            </a:endParaRPr>
          </a:p>
          <a:p>
            <a:r>
              <a:rPr lang="en-GB" dirty="0">
                <a:ea typeface="+mn-lt"/>
                <a:cs typeface="+mn-lt"/>
              </a:rPr>
              <a:t>You can review </a:t>
            </a:r>
            <a:r>
              <a:rPr lang="en-GB" u="sng" dirty="0">
                <a:ea typeface="+mn-lt"/>
                <a:cs typeface="+mn-lt"/>
                <a:hlinkClick r:id="rId3"/>
              </a:rPr>
              <a:t>example policies</a:t>
            </a:r>
            <a:r>
              <a:rPr lang="en-GB" dirty="0">
                <a:ea typeface="+mn-lt"/>
                <a:cs typeface="+mn-lt"/>
              </a:rPr>
              <a:t> to help you structure your organisational procedures and standards.  </a:t>
            </a:r>
          </a:p>
          <a:p>
            <a:r>
              <a:rPr lang="en-GB" dirty="0">
                <a:ea typeface="+mn-lt"/>
                <a:cs typeface="+mn-lt"/>
              </a:rPr>
              <a:t>You will need to give your employees guidance on how to follow information security policies. This could be in an ‘Information Security Policy’ or employee handbook that requires employees to sign a ‘Policy Acknowledgement Statement’. </a:t>
            </a:r>
          </a:p>
          <a:p>
            <a:endParaRPr lang="en-GB" dirty="0">
              <a:ea typeface="+mn-lt"/>
              <a:cs typeface="+mn-lt"/>
            </a:endParaRPr>
          </a:p>
          <a:p>
            <a:r>
              <a:rPr lang="en-GB" dirty="0">
                <a:ea typeface="+mn-lt"/>
                <a:cs typeface="+mn-lt"/>
              </a:rPr>
              <a:t>You must ensure all employees in your organisation have read and understood these policies.</a:t>
            </a:r>
          </a:p>
          <a:p>
            <a:r>
              <a:rPr lang="en-GB" dirty="0">
                <a:ea typeface="+mn-lt"/>
                <a:cs typeface="+mn-lt"/>
              </a:rPr>
              <a:t>If you use external IT service providers, you should reference this in the relevant policies, so your employees are also aware. </a:t>
            </a:r>
          </a:p>
          <a:p>
            <a:endParaRPr lang="en-GB" dirty="0">
              <a:ea typeface="+mn-lt"/>
              <a:cs typeface="+mn-lt"/>
            </a:endParaRPr>
          </a:p>
          <a:p>
            <a:r>
              <a:rPr lang="en-GB" dirty="0">
                <a:ea typeface="+mn-lt"/>
                <a:cs typeface="+mn-lt"/>
              </a:rPr>
              <a:t>View </a:t>
            </a:r>
            <a:r>
              <a:rPr lang="en-GB" u="sng" dirty="0">
                <a:ea typeface="+mn-lt"/>
                <a:cs typeface="+mn-lt"/>
                <a:hlinkClick r:id="rId3"/>
              </a:rPr>
              <a:t>example policy templates</a:t>
            </a:r>
            <a:r>
              <a:rPr lang="en-GB" dirty="0">
                <a:ea typeface="+mn-lt"/>
                <a:cs typeface="+mn-lt"/>
              </a:rPr>
              <a:t> for your organisation.</a:t>
            </a:r>
          </a:p>
          <a:p>
            <a:pPr algn="l"/>
            <a:endParaRPr lang="en-GB" dirty="0">
              <a:cs typeface="Calibri"/>
            </a:endParaRPr>
          </a:p>
        </p:txBody>
      </p:sp>
      <p:pic>
        <p:nvPicPr>
          <p:cNvPr id="5" name="Picture 4" descr="Logo&#10;&#10;Description automatically generated">
            <a:extLst>
              <a:ext uri="{FF2B5EF4-FFF2-40B4-BE49-F238E27FC236}">
                <a16:creationId xmlns:a16="http://schemas.microsoft.com/office/drawing/2014/main" id="{1EB4D0E6-7876-0EC7-E91D-C87F7A3486B7}"/>
              </a:ext>
            </a:extLst>
          </p:cNvPr>
          <p:cNvPicPr>
            <a:picLocks noChangeAspect="1"/>
          </p:cNvPicPr>
          <p:nvPr/>
        </p:nvPicPr>
        <p:blipFill>
          <a:blip r:embed="rId4"/>
          <a:stretch>
            <a:fillRect/>
          </a:stretch>
        </p:blipFill>
        <p:spPr>
          <a:xfrm>
            <a:off x="9813602" y="5212520"/>
            <a:ext cx="2222340" cy="1377147"/>
          </a:xfrm>
          <a:prstGeom prst="rect">
            <a:avLst/>
          </a:prstGeom>
        </p:spPr>
      </p:pic>
      <p:pic>
        <p:nvPicPr>
          <p:cNvPr id="7" name="Picture 4">
            <a:extLst>
              <a:ext uri="{FF2B5EF4-FFF2-40B4-BE49-F238E27FC236}">
                <a16:creationId xmlns:a16="http://schemas.microsoft.com/office/drawing/2014/main" id="{D5361302-222C-478F-E9C4-C8E351D3C592}"/>
              </a:ext>
            </a:extLst>
          </p:cNvPr>
          <p:cNvPicPr>
            <a:picLocks noChangeAspect="1"/>
          </p:cNvPicPr>
          <p:nvPr/>
        </p:nvPicPr>
        <p:blipFill>
          <a:blip r:embed="rId5"/>
          <a:stretch>
            <a:fillRect/>
          </a:stretch>
        </p:blipFill>
        <p:spPr>
          <a:xfrm>
            <a:off x="8016993" y="5537093"/>
            <a:ext cx="1995910" cy="988430"/>
          </a:xfrm>
          <a:prstGeom prst="rect">
            <a:avLst/>
          </a:prstGeom>
        </p:spPr>
      </p:pic>
    </p:spTree>
    <p:extLst>
      <p:ext uri="{BB962C8B-B14F-4D97-AF65-F5344CB8AC3E}">
        <p14:creationId xmlns:p14="http://schemas.microsoft.com/office/powerpoint/2010/main" val="102720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dirty="0">
                <a:ea typeface="+mj-lt"/>
                <a:cs typeface="+mj-lt"/>
              </a:rPr>
              <a:t>IASME Information</a:t>
            </a:r>
            <a:br>
              <a:rPr lang="en-GB" sz="3600" dirty="0">
                <a:ea typeface="+mj-lt"/>
                <a:cs typeface="+mj-lt"/>
              </a:rPr>
            </a:br>
            <a:r>
              <a:rPr lang="en-GB" sz="3600" dirty="0">
                <a:ea typeface="+mj-lt"/>
                <a:cs typeface="+mj-lt"/>
              </a:rPr>
              <a:t>Further Support</a:t>
            </a: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200508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DE6E-931A-D687-9CDD-25EEC8C474F4}"/>
              </a:ext>
            </a:extLst>
          </p:cNvPr>
          <p:cNvSpPr>
            <a:spLocks noGrp="1"/>
          </p:cNvSpPr>
          <p:nvPr>
            <p:ph type="title"/>
          </p:nvPr>
        </p:nvSpPr>
        <p:spPr/>
        <p:txBody>
          <a:bodyPr>
            <a:normAutofit/>
          </a:bodyPr>
          <a:lstStyle/>
          <a:p>
            <a:r>
              <a:rPr lang="en-GB" sz="3600" dirty="0">
                <a:cs typeface="Calibri Light"/>
              </a:rPr>
              <a:t>Contacts and FAQs</a:t>
            </a:r>
            <a:endParaRPr lang="en-GB" sz="3600" dirty="0"/>
          </a:p>
        </p:txBody>
      </p:sp>
      <p:sp>
        <p:nvSpPr>
          <p:cNvPr id="3" name="TextBox 2">
            <a:extLst>
              <a:ext uri="{FF2B5EF4-FFF2-40B4-BE49-F238E27FC236}">
                <a16:creationId xmlns:a16="http://schemas.microsoft.com/office/drawing/2014/main" id="{576A809E-E4A6-3685-40CF-F3D7E6EFF341}"/>
              </a:ext>
            </a:extLst>
          </p:cNvPr>
          <p:cNvSpPr txBox="1"/>
          <p:nvPr/>
        </p:nvSpPr>
        <p:spPr>
          <a:xfrm>
            <a:off x="835572" y="1702677"/>
            <a:ext cx="568609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MoJ contract management</a:t>
            </a:r>
          </a:p>
          <a:p>
            <a:r>
              <a:rPr lang="en-GB" dirty="0">
                <a:ea typeface="+mn-lt"/>
                <a:cs typeface="+mn-lt"/>
              </a:rPr>
              <a:t>Balvinder Naga, Contracts Manager</a:t>
            </a:r>
          </a:p>
          <a:p>
            <a:r>
              <a:rPr lang="en-GB" u="sng" dirty="0">
                <a:ea typeface="+mn-lt"/>
                <a:cs typeface="+mn-lt"/>
                <a:hlinkClick r:id="rId2"/>
              </a:rPr>
              <a:t>balvinder.naga@justice.gov.uk</a:t>
            </a:r>
            <a:endParaRPr lang="en-GB"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87E8D32F-5790-46AE-2488-38FD8670C21A}"/>
              </a:ext>
            </a:extLst>
          </p:cNvPr>
          <p:cNvSpPr txBox="1"/>
          <p:nvPr/>
        </p:nvSpPr>
        <p:spPr>
          <a:xfrm>
            <a:off x="873344" y="3428672"/>
            <a:ext cx="56992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FAQs</a:t>
            </a:r>
            <a:endParaRPr lang="en-US" sz="2000" dirty="0"/>
          </a:p>
          <a:p>
            <a:r>
              <a:rPr lang="en-GB" u="sng" dirty="0">
                <a:ea typeface="+mn-lt"/>
                <a:cs typeface="+mn-lt"/>
                <a:hlinkClick r:id="rId3"/>
              </a:rPr>
              <a:t>IASME Cyber Essentials FAQs</a:t>
            </a:r>
            <a:endParaRPr lang="en-GB">
              <a:ea typeface="+mn-lt"/>
              <a:cs typeface="+mn-lt"/>
            </a:endParaRPr>
          </a:p>
          <a:p>
            <a:r>
              <a:rPr lang="en-GB" u="sng" dirty="0">
                <a:ea typeface="+mn-lt"/>
                <a:cs typeface="+mn-lt"/>
                <a:hlinkClick r:id="rId4"/>
              </a:rPr>
              <a:t>NCSC Cyber Essentials FAQs</a:t>
            </a:r>
            <a:endParaRPr lang="en-GB">
              <a:ea typeface="+mn-lt"/>
              <a:cs typeface="+mn-lt"/>
            </a:endParaRPr>
          </a:p>
        </p:txBody>
      </p:sp>
      <p:sp>
        <p:nvSpPr>
          <p:cNvPr id="5" name="TextBox 4">
            <a:extLst>
              <a:ext uri="{FF2B5EF4-FFF2-40B4-BE49-F238E27FC236}">
                <a16:creationId xmlns:a16="http://schemas.microsoft.com/office/drawing/2014/main" id="{A9027375-EB89-5947-C042-288DFB7180F1}"/>
              </a:ext>
            </a:extLst>
          </p:cNvPr>
          <p:cNvSpPr txBox="1"/>
          <p:nvPr/>
        </p:nvSpPr>
        <p:spPr>
          <a:xfrm>
            <a:off x="6521012" y="1594288"/>
            <a:ext cx="501606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IASME </a:t>
            </a:r>
            <a:endParaRPr lang="en-US" dirty="0">
              <a:ea typeface="+mn-lt"/>
              <a:cs typeface="+mn-lt"/>
            </a:endParaRPr>
          </a:p>
          <a:p>
            <a:r>
              <a:rPr lang="en-GB" u="sng" dirty="0">
                <a:ea typeface="+mn-lt"/>
                <a:cs typeface="+mn-lt"/>
                <a:hlinkClick r:id="rId5"/>
              </a:rPr>
              <a:t>Message IASME</a:t>
            </a:r>
            <a:r>
              <a:rPr lang="en-GB" dirty="0">
                <a:ea typeface="+mn-lt"/>
                <a:cs typeface="+mn-lt"/>
              </a:rPr>
              <a:t> </a:t>
            </a:r>
            <a:endParaRPr lang="en-US" dirty="0">
              <a:ea typeface="+mn-lt"/>
              <a:cs typeface="+mn-lt"/>
            </a:endParaRPr>
          </a:p>
          <a:p>
            <a:endParaRPr lang="en-GB" dirty="0">
              <a:ea typeface="+mn-lt"/>
              <a:cs typeface="+mn-lt"/>
            </a:endParaRPr>
          </a:p>
          <a:p>
            <a:r>
              <a:rPr lang="en-GB" dirty="0">
                <a:ea typeface="+mn-lt"/>
                <a:cs typeface="+mn-lt"/>
              </a:rPr>
              <a:t>Call: 03300 882 752</a:t>
            </a:r>
          </a:p>
          <a:p>
            <a:r>
              <a:rPr lang="en-GB" dirty="0">
                <a:ea typeface="+mn-lt"/>
                <a:cs typeface="+mn-lt"/>
              </a:rPr>
              <a:t>Email: </a:t>
            </a:r>
            <a:r>
              <a:rPr lang="en-GB" u="sng" dirty="0">
                <a:ea typeface="+mn-lt"/>
                <a:cs typeface="+mn-lt"/>
                <a:hlinkClick r:id="rId6"/>
              </a:rPr>
              <a:t>info@iasme.co.uk</a:t>
            </a:r>
            <a:r>
              <a:rPr lang="en-GB" dirty="0">
                <a:ea typeface="+mn-lt"/>
                <a:cs typeface="+mn-lt"/>
              </a:rPr>
              <a:t> </a:t>
            </a:r>
          </a:p>
          <a:p>
            <a:r>
              <a:rPr lang="en-GB" dirty="0">
                <a:ea typeface="+mn-lt"/>
                <a:cs typeface="+mn-lt"/>
              </a:rPr>
              <a:t>Write: The IASME Consortium Ltd</a:t>
            </a:r>
          </a:p>
          <a:p>
            <a:r>
              <a:rPr lang="en-GB" dirty="0">
                <a:ea typeface="+mn-lt"/>
                <a:cs typeface="+mn-lt"/>
              </a:rPr>
              <a:t>Wyche Innovation Centre</a:t>
            </a:r>
            <a:br>
              <a:rPr lang="en-GB" dirty="0">
                <a:ea typeface="+mn-lt"/>
                <a:cs typeface="+mn-lt"/>
              </a:rPr>
            </a:br>
            <a:r>
              <a:rPr lang="en-GB" dirty="0">
                <a:ea typeface="+mn-lt"/>
                <a:cs typeface="+mn-lt"/>
              </a:rPr>
              <a:t>Upper Colwall</a:t>
            </a:r>
            <a:br>
              <a:rPr lang="en-GB" dirty="0">
                <a:ea typeface="+mn-lt"/>
                <a:cs typeface="+mn-lt"/>
              </a:rPr>
            </a:br>
            <a:r>
              <a:rPr lang="en-GB" dirty="0">
                <a:ea typeface="+mn-lt"/>
                <a:cs typeface="+mn-lt"/>
              </a:rPr>
              <a:t>Malvern</a:t>
            </a:r>
            <a:br>
              <a:rPr lang="en-GB" dirty="0">
                <a:ea typeface="+mn-lt"/>
                <a:cs typeface="+mn-lt"/>
              </a:rPr>
            </a:br>
            <a:r>
              <a:rPr lang="en-GB" dirty="0">
                <a:ea typeface="+mn-lt"/>
                <a:cs typeface="+mn-lt"/>
              </a:rPr>
              <a:t>WR13 6PL</a:t>
            </a:r>
            <a:endParaRPr lang="en-US" dirty="0">
              <a:ea typeface="+mn-lt"/>
              <a:cs typeface="+mn-lt"/>
            </a:endParaRPr>
          </a:p>
          <a:p>
            <a:pPr algn="l"/>
            <a:endParaRPr lang="en-GB" dirty="0">
              <a:cs typeface="Calibri"/>
            </a:endParaRPr>
          </a:p>
        </p:txBody>
      </p:sp>
      <p:cxnSp>
        <p:nvCxnSpPr>
          <p:cNvPr id="6" name="Straight Arrow Connector 5">
            <a:extLst>
              <a:ext uri="{FF2B5EF4-FFF2-40B4-BE49-F238E27FC236}">
                <a16:creationId xmlns:a16="http://schemas.microsoft.com/office/drawing/2014/main" id="{53323D7F-E70B-5B05-F549-67965F6DC379}"/>
              </a:ext>
            </a:extLst>
          </p:cNvPr>
          <p:cNvCxnSpPr/>
          <p:nvPr/>
        </p:nvCxnSpPr>
        <p:spPr>
          <a:xfrm>
            <a:off x="6225079" y="1390321"/>
            <a:ext cx="26276" cy="3396155"/>
          </a:xfrm>
          <a:prstGeom prst="straightConnector1">
            <a:avLst/>
          </a:prstGeom>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9E033B30-64FA-233F-CCDC-1B2B9AE39A20}"/>
              </a:ext>
            </a:extLst>
          </p:cNvPr>
          <p:cNvCxnSpPr>
            <a:cxnSpLocks/>
          </p:cNvCxnSpPr>
          <p:nvPr/>
        </p:nvCxnSpPr>
        <p:spPr>
          <a:xfrm>
            <a:off x="694008" y="3301889"/>
            <a:ext cx="13139" cy="1432036"/>
          </a:xfrm>
          <a:prstGeom prst="straightConnector1">
            <a:avLst/>
          </a:prstGeom>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CB394F47-AEA2-B6FA-D0D1-58FB120BD1F9}"/>
              </a:ext>
            </a:extLst>
          </p:cNvPr>
          <p:cNvCxnSpPr>
            <a:cxnSpLocks/>
          </p:cNvCxnSpPr>
          <p:nvPr/>
        </p:nvCxnSpPr>
        <p:spPr>
          <a:xfrm>
            <a:off x="654594" y="1541406"/>
            <a:ext cx="13139" cy="1432036"/>
          </a:xfrm>
          <a:prstGeom prst="straightConnector1">
            <a:avLst/>
          </a:prstGeom>
        </p:spPr>
        <p:style>
          <a:lnRef idx="3">
            <a:schemeClr val="accent3"/>
          </a:lnRef>
          <a:fillRef idx="0">
            <a:schemeClr val="accent3"/>
          </a:fillRef>
          <a:effectRef idx="2">
            <a:schemeClr val="accent3"/>
          </a:effectRef>
          <a:fontRef idx="minor">
            <a:schemeClr val="tx1"/>
          </a:fontRef>
        </p:style>
      </p:cxnSp>
      <p:pic>
        <p:nvPicPr>
          <p:cNvPr id="10" name="Picture 9" descr="Logo&#10;&#10;Description automatically generated">
            <a:extLst>
              <a:ext uri="{FF2B5EF4-FFF2-40B4-BE49-F238E27FC236}">
                <a16:creationId xmlns:a16="http://schemas.microsoft.com/office/drawing/2014/main" id="{D6A40382-ED61-14BE-0B72-589F8D64DBD1}"/>
              </a:ext>
            </a:extLst>
          </p:cNvPr>
          <p:cNvPicPr>
            <a:picLocks noChangeAspect="1"/>
          </p:cNvPicPr>
          <p:nvPr/>
        </p:nvPicPr>
        <p:blipFill>
          <a:blip r:embed="rId7"/>
          <a:stretch>
            <a:fillRect/>
          </a:stretch>
        </p:blipFill>
        <p:spPr>
          <a:xfrm>
            <a:off x="9682223" y="5002313"/>
            <a:ext cx="2222340" cy="1377147"/>
          </a:xfrm>
          <a:prstGeom prst="rect">
            <a:avLst/>
          </a:prstGeom>
        </p:spPr>
      </p:pic>
      <p:pic>
        <p:nvPicPr>
          <p:cNvPr id="12" name="Picture 4" descr="A picture containing logo&#10;&#10;Description automatically generated">
            <a:extLst>
              <a:ext uri="{FF2B5EF4-FFF2-40B4-BE49-F238E27FC236}">
                <a16:creationId xmlns:a16="http://schemas.microsoft.com/office/drawing/2014/main" id="{69C6908A-3472-04EE-E9CE-32DD0B25D5A7}"/>
              </a:ext>
            </a:extLst>
          </p:cNvPr>
          <p:cNvPicPr>
            <a:picLocks noChangeAspect="1"/>
          </p:cNvPicPr>
          <p:nvPr/>
        </p:nvPicPr>
        <p:blipFill>
          <a:blip r:embed="rId8"/>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225164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7EA3-1C55-0DF4-018A-1500FAAAB39C}"/>
              </a:ext>
            </a:extLst>
          </p:cNvPr>
          <p:cNvSpPr>
            <a:spLocks noGrp="1"/>
          </p:cNvSpPr>
          <p:nvPr>
            <p:ph type="title"/>
          </p:nvPr>
        </p:nvSpPr>
        <p:spPr/>
        <p:txBody>
          <a:bodyPr>
            <a:normAutofit/>
          </a:bodyPr>
          <a:lstStyle/>
          <a:p>
            <a:r>
              <a:rPr lang="en-GB" sz="3600" dirty="0">
                <a:cs typeface="Calibri Light"/>
              </a:rPr>
              <a:t>Related Links</a:t>
            </a:r>
            <a:endParaRPr lang="en-GB" sz="3600" dirty="0"/>
          </a:p>
        </p:txBody>
      </p:sp>
      <p:sp>
        <p:nvSpPr>
          <p:cNvPr id="3" name="TextBox 2">
            <a:extLst>
              <a:ext uri="{FF2B5EF4-FFF2-40B4-BE49-F238E27FC236}">
                <a16:creationId xmlns:a16="http://schemas.microsoft.com/office/drawing/2014/main" id="{75FC9B42-6788-7840-949B-17A5D45D8238}"/>
              </a:ext>
            </a:extLst>
          </p:cNvPr>
          <p:cNvSpPr txBox="1"/>
          <p:nvPr/>
        </p:nvSpPr>
        <p:spPr>
          <a:xfrm>
            <a:off x="835573" y="1682969"/>
            <a:ext cx="827426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u="sng" dirty="0">
                <a:ea typeface="+mn-lt"/>
                <a:cs typeface="+mn-lt"/>
                <a:hlinkClick r:id="rId2"/>
              </a:rPr>
              <a:t>Cyber Essentials Plus</a:t>
            </a:r>
            <a:endParaRPr lang="en-GB">
              <a:ea typeface="+mn-lt"/>
              <a:cs typeface="+mn-lt"/>
            </a:endParaRPr>
          </a:p>
          <a:p>
            <a:r>
              <a:rPr lang="en-GB" u="sng" dirty="0">
                <a:ea typeface="+mn-lt"/>
                <a:cs typeface="+mn-lt"/>
                <a:hlinkClick r:id="rId3"/>
              </a:rPr>
              <a:t>Cyber Essentials questions: IASME online assessment</a:t>
            </a:r>
            <a:endParaRPr lang="en-GB">
              <a:ea typeface="+mn-lt"/>
              <a:cs typeface="+mn-lt"/>
            </a:endParaRPr>
          </a:p>
          <a:p>
            <a:r>
              <a:rPr lang="en-GB" u="sng" dirty="0">
                <a:ea typeface="+mn-lt"/>
                <a:cs typeface="+mn-lt"/>
                <a:hlinkClick r:id="rId4"/>
              </a:rPr>
              <a:t>Cyber Essentials: requirements for IT infrastructure (PDF)</a:t>
            </a:r>
            <a:endParaRPr lang="en-GB">
              <a:ea typeface="+mn-lt"/>
              <a:cs typeface="+mn-lt"/>
            </a:endParaRPr>
          </a:p>
          <a:p>
            <a:r>
              <a:rPr lang="en-GB" u="sng" dirty="0">
                <a:ea typeface="+mn-lt"/>
                <a:cs typeface="+mn-lt"/>
                <a:hlinkClick r:id="rId5"/>
              </a:rPr>
              <a:t>Cyber Essentials self-assessment: IASME question booklet (PDF)</a:t>
            </a:r>
            <a:endParaRPr lang="en-GB">
              <a:ea typeface="+mn-lt"/>
              <a:cs typeface="+mn-lt"/>
            </a:endParaRPr>
          </a:p>
          <a:p>
            <a:r>
              <a:rPr lang="en-GB" u="sng" dirty="0">
                <a:ea typeface="+mn-lt"/>
                <a:cs typeface="+mn-lt"/>
                <a:hlinkClick r:id="rId6"/>
              </a:rPr>
              <a:t>Cyber Essentials scheme (National Cyber Security Centre)</a:t>
            </a:r>
            <a:endParaRPr lang="en-GB">
              <a:ea typeface="+mn-lt"/>
              <a:cs typeface="+mn-lt"/>
            </a:endParaRPr>
          </a:p>
          <a:p>
            <a:r>
              <a:rPr lang="en-GB" u="sng" dirty="0">
                <a:ea typeface="+mn-lt"/>
                <a:cs typeface="+mn-lt"/>
                <a:hlinkClick r:id="rId7"/>
              </a:rPr>
              <a:t>Information Assurance for Small and Medium Enterprises (IASME)</a:t>
            </a:r>
            <a:endParaRPr lang="en-GB">
              <a:ea typeface="+mn-lt"/>
              <a:cs typeface="+mn-lt"/>
            </a:endParaRPr>
          </a:p>
          <a:p>
            <a:r>
              <a:rPr lang="en-GB" u="sng" dirty="0">
                <a:ea typeface="+mn-lt"/>
                <a:cs typeface="+mn-lt"/>
                <a:hlinkClick r:id="rId8"/>
              </a:rPr>
              <a:t>Get a quote for Cyber Essentials Plus</a:t>
            </a:r>
            <a:endParaRPr lang="en-GB">
              <a:ea typeface="+mn-lt"/>
              <a:cs typeface="+mn-lt"/>
            </a:endParaRPr>
          </a:p>
          <a:p>
            <a:r>
              <a:rPr lang="en-GB" u="sng" dirty="0">
                <a:ea typeface="+mn-lt"/>
                <a:cs typeface="+mn-lt"/>
                <a:hlinkClick r:id="rId9"/>
              </a:rPr>
              <a:t>Get a quote for IASME Governance Audited (Gold)</a:t>
            </a:r>
            <a:endParaRPr lang="en-GB">
              <a:ea typeface="+mn-lt"/>
              <a:cs typeface="+mn-lt"/>
            </a:endParaRPr>
          </a:p>
          <a:p>
            <a:r>
              <a:rPr lang="en-GB" u="sng" dirty="0">
                <a:ea typeface="+mn-lt"/>
                <a:cs typeface="+mn-lt"/>
                <a:hlinkClick r:id="rId10"/>
              </a:rPr>
              <a:t>IASME Governance Audited (Gold)</a:t>
            </a:r>
            <a:endParaRPr lang="en-GB">
              <a:ea typeface="+mn-lt"/>
              <a:cs typeface="+mn-lt"/>
            </a:endParaRPr>
          </a:p>
          <a:p>
            <a:r>
              <a:rPr lang="en-GB" u="sng" dirty="0">
                <a:ea typeface="+mn-lt"/>
                <a:cs typeface="+mn-lt"/>
                <a:hlinkClick r:id="rId11"/>
              </a:rPr>
              <a:t>IASME assessment certification bodies</a:t>
            </a:r>
            <a:endParaRPr lang="en-GB">
              <a:ea typeface="+mn-lt"/>
              <a:cs typeface="+mn-lt"/>
            </a:endParaRPr>
          </a:p>
          <a:p>
            <a:r>
              <a:rPr lang="en-GB" u="sng" dirty="0">
                <a:ea typeface="+mn-lt"/>
                <a:cs typeface="+mn-lt"/>
                <a:hlinkClick r:id="rId12"/>
              </a:rPr>
              <a:t>IASME cyber security leadership strategies training (non-technical)</a:t>
            </a:r>
            <a:endParaRPr lang="en-GB">
              <a:ea typeface="+mn-lt"/>
              <a:cs typeface="+mn-lt"/>
            </a:endParaRPr>
          </a:p>
          <a:p>
            <a:r>
              <a:rPr lang="en-GB" u="sng" dirty="0">
                <a:ea typeface="+mn-lt"/>
                <a:cs typeface="+mn-lt"/>
                <a:hlinkClick r:id="rId13"/>
              </a:rPr>
              <a:t>IASME cyber security leadership strategies training modules (PDF)</a:t>
            </a:r>
            <a:endParaRPr lang="en-GB">
              <a:ea typeface="+mn-lt"/>
              <a:cs typeface="+mn-lt"/>
            </a:endParaRPr>
          </a:p>
          <a:p>
            <a:r>
              <a:rPr lang="en-GB" u="sng" dirty="0">
                <a:ea typeface="+mn-lt"/>
                <a:cs typeface="+mn-lt"/>
                <a:hlinkClick r:id="rId14"/>
              </a:rPr>
              <a:t>Minimum Cyber Security Standard (GOV.UK)</a:t>
            </a:r>
            <a:endParaRPr lang="en-GB">
              <a:ea typeface="+mn-lt"/>
              <a:cs typeface="+mn-lt"/>
            </a:endParaRPr>
          </a:p>
          <a:p>
            <a:r>
              <a:rPr lang="en-GB" u="sng" dirty="0">
                <a:ea typeface="+mn-lt"/>
                <a:cs typeface="+mn-lt"/>
                <a:hlinkClick r:id="rId15"/>
              </a:rPr>
              <a:t>Small business guide: cyber security (NCSC)</a:t>
            </a:r>
            <a:endParaRPr lang="en-GB">
              <a:ea typeface="+mn-lt"/>
              <a:cs typeface="+mn-lt"/>
            </a:endParaRPr>
          </a:p>
          <a:p>
            <a:r>
              <a:rPr lang="en-GB" u="sng" dirty="0">
                <a:ea typeface="+mn-lt"/>
                <a:cs typeface="+mn-lt"/>
                <a:hlinkClick r:id="rId16"/>
              </a:rPr>
              <a:t>Cyber security: advice for small businesses (GOV.UK)</a:t>
            </a:r>
            <a:endParaRPr lang="en-GB">
              <a:ea typeface="+mn-lt"/>
              <a:cs typeface="+mn-lt"/>
            </a:endParaRPr>
          </a:p>
          <a:p>
            <a:r>
              <a:rPr lang="en-GB" u="sng" dirty="0">
                <a:ea typeface="+mn-lt"/>
                <a:cs typeface="+mn-lt"/>
                <a:hlinkClick r:id="rId17"/>
              </a:rPr>
              <a:t>Cyber Crime: what is it and how to avoid it (IASME blog)</a:t>
            </a:r>
            <a:endParaRPr lang="en-GB">
              <a:ea typeface="+mn-lt"/>
              <a:cs typeface="+mn-lt"/>
            </a:endParaRPr>
          </a:p>
          <a:p>
            <a:pPr algn="l"/>
            <a:endParaRPr lang="en-GB" dirty="0">
              <a:cs typeface="Calibri"/>
            </a:endParaRPr>
          </a:p>
        </p:txBody>
      </p:sp>
      <p:pic>
        <p:nvPicPr>
          <p:cNvPr id="5" name="Picture 4" descr="Logo&#10;&#10;Description automatically generated">
            <a:extLst>
              <a:ext uri="{FF2B5EF4-FFF2-40B4-BE49-F238E27FC236}">
                <a16:creationId xmlns:a16="http://schemas.microsoft.com/office/drawing/2014/main" id="{55D745FF-58A9-5B4F-6489-6DA5EEC40713}"/>
              </a:ext>
            </a:extLst>
          </p:cNvPr>
          <p:cNvPicPr>
            <a:picLocks noChangeAspect="1"/>
          </p:cNvPicPr>
          <p:nvPr/>
        </p:nvPicPr>
        <p:blipFill>
          <a:blip r:embed="rId18"/>
          <a:stretch>
            <a:fillRect/>
          </a:stretch>
        </p:blipFill>
        <p:spPr>
          <a:xfrm>
            <a:off x="9682223" y="5002313"/>
            <a:ext cx="2222340" cy="1377147"/>
          </a:xfrm>
          <a:prstGeom prst="rect">
            <a:avLst/>
          </a:prstGeom>
        </p:spPr>
      </p:pic>
      <p:pic>
        <p:nvPicPr>
          <p:cNvPr id="7" name="Picture 4" descr="A picture containing logo&#10;&#10;Description automatically generated">
            <a:extLst>
              <a:ext uri="{FF2B5EF4-FFF2-40B4-BE49-F238E27FC236}">
                <a16:creationId xmlns:a16="http://schemas.microsoft.com/office/drawing/2014/main" id="{4346B590-524A-AE2A-32F3-52FEAAB9DBEE}"/>
              </a:ext>
            </a:extLst>
          </p:cNvPr>
          <p:cNvPicPr>
            <a:picLocks noChangeAspect="1"/>
          </p:cNvPicPr>
          <p:nvPr/>
        </p:nvPicPr>
        <p:blipFill>
          <a:blip r:embed="rId19"/>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300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72445" y="3794336"/>
            <a:ext cx="5319433" cy="1922251"/>
          </a:xfrm>
        </p:spPr>
        <p:txBody>
          <a:bodyPr anchor="t">
            <a:normAutofit/>
          </a:bodyPr>
          <a:lstStyle/>
          <a:p>
            <a:pPr algn="l"/>
            <a:r>
              <a:rPr lang="en-GB" sz="4800">
                <a:ea typeface="+mj-lt"/>
                <a:cs typeface="+mj-lt"/>
              </a:rPr>
              <a:t>Thank you</a:t>
            </a:r>
            <a:endParaRPr lang="en-US"/>
          </a:p>
        </p:txBody>
      </p:sp>
      <p:sp>
        <p:nvSpPr>
          <p:cNvPr id="18" name="Freeform: Shape 17">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a:extLst>
              <a:ext uri="{FF2B5EF4-FFF2-40B4-BE49-F238E27FC236}">
                <a16:creationId xmlns:a16="http://schemas.microsoft.com/office/drawing/2014/main" id="{A9CCA698-176A-4E41-AAB5-8B026368C126}"/>
              </a:ext>
            </a:extLst>
          </p:cNvPr>
          <p:cNvPicPr>
            <a:picLocks noChangeAspect="1"/>
          </p:cNvPicPr>
          <p:nvPr/>
        </p:nvPicPr>
        <p:blipFill>
          <a:blip r:embed="rId2"/>
          <a:stretch>
            <a:fillRect/>
          </a:stretch>
        </p:blipFill>
        <p:spPr>
          <a:xfrm>
            <a:off x="6445913" y="498380"/>
            <a:ext cx="2124076" cy="1053403"/>
          </a:xfrm>
          <a:prstGeom prst="rect">
            <a:avLst/>
          </a:prstGeom>
        </p:spPr>
      </p:pic>
      <p:pic>
        <p:nvPicPr>
          <p:cNvPr id="4" name="Picture 4" descr="Logo&#10;&#10;Description automatically generated">
            <a:extLst>
              <a:ext uri="{FF2B5EF4-FFF2-40B4-BE49-F238E27FC236}">
                <a16:creationId xmlns:a16="http://schemas.microsoft.com/office/drawing/2014/main" id="{2E4CCA40-E306-48B8-9C1C-A0AFE2C467C0}"/>
              </a:ext>
            </a:extLst>
          </p:cNvPr>
          <p:cNvPicPr>
            <a:picLocks noChangeAspect="1"/>
          </p:cNvPicPr>
          <p:nvPr/>
        </p:nvPicPr>
        <p:blipFill>
          <a:blip r:embed="rId3"/>
          <a:stretch>
            <a:fillRect/>
          </a:stretch>
        </p:blipFill>
        <p:spPr>
          <a:xfrm>
            <a:off x="314326" y="2741564"/>
            <a:ext cx="3722836" cy="2294001"/>
          </a:xfrm>
          <a:prstGeom prst="rect">
            <a:avLst/>
          </a:prstGeom>
        </p:spPr>
      </p:pic>
    </p:spTree>
    <p:extLst>
      <p:ext uri="{BB962C8B-B14F-4D97-AF65-F5344CB8AC3E}">
        <p14:creationId xmlns:p14="http://schemas.microsoft.com/office/powerpoint/2010/main" val="26140081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05AA-2F25-47A5-9017-F24178FF5F2E}"/>
              </a:ext>
            </a:extLst>
          </p:cNvPr>
          <p:cNvSpPr>
            <a:spLocks noGrp="1"/>
          </p:cNvSpPr>
          <p:nvPr>
            <p:ph type="ctrTitle"/>
          </p:nvPr>
        </p:nvSpPr>
        <p:spPr>
          <a:xfrm>
            <a:off x="804672" y="4007335"/>
            <a:ext cx="6455833" cy="1497998"/>
          </a:xfrm>
        </p:spPr>
        <p:txBody>
          <a:bodyPr anchor="t">
            <a:normAutofit/>
          </a:bodyPr>
          <a:lstStyle/>
          <a:p>
            <a:pPr algn="l"/>
            <a:r>
              <a:rPr lang="en-GB" sz="4800">
                <a:cs typeface="Calibri Light"/>
              </a:rPr>
              <a:t>The Dynamic Framework</a:t>
            </a:r>
            <a:endParaRPr lang="en-GB" sz="4800"/>
          </a:p>
        </p:txBody>
      </p:sp>
      <p:sp>
        <p:nvSpPr>
          <p:cNvPr id="3" name="Subtitle 2">
            <a:extLst>
              <a:ext uri="{FF2B5EF4-FFF2-40B4-BE49-F238E27FC236}">
                <a16:creationId xmlns:a16="http://schemas.microsoft.com/office/drawing/2014/main" id="{9FDA0133-4406-40B1-9BC4-6D6E5BD3E0D1}"/>
              </a:ext>
            </a:extLst>
          </p:cNvPr>
          <p:cNvSpPr>
            <a:spLocks noGrp="1"/>
          </p:cNvSpPr>
          <p:nvPr>
            <p:ph type="subTitle" idx="1"/>
          </p:nvPr>
        </p:nvSpPr>
        <p:spPr>
          <a:xfrm>
            <a:off x="804672" y="3288965"/>
            <a:ext cx="6455833" cy="665853"/>
          </a:xfrm>
        </p:spPr>
        <p:txBody>
          <a:bodyPr vert="horz" lIns="91440" tIns="45720" rIns="91440" bIns="45720" rtlCol="0" anchor="b">
            <a:normAutofit/>
          </a:bodyPr>
          <a:lstStyle/>
          <a:p>
            <a:pPr algn="l"/>
            <a:r>
              <a:rPr lang="en-GB" sz="1600">
                <a:ea typeface="+mn-lt"/>
                <a:cs typeface="+mn-lt"/>
              </a:rPr>
              <a:t>This detailed guide has been created for organisations that want to work with the Ministry of Justice (MoJ) to provide services or share data.</a:t>
            </a:r>
          </a:p>
        </p:txBody>
      </p:sp>
      <p:sp>
        <p:nvSpPr>
          <p:cNvPr id="12" name="Freeform: Shape 11">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7583227-44AB-4ECD-AD51-9EC7A5A3E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ED520D6-8B57-4047-BB5F-2BE1017B2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4" descr="A picture containing logo&#10;&#10;Description automatically generated">
            <a:extLst>
              <a:ext uri="{FF2B5EF4-FFF2-40B4-BE49-F238E27FC236}">
                <a16:creationId xmlns:a16="http://schemas.microsoft.com/office/drawing/2014/main" id="{0BED3CEC-0B10-4C78-B486-59C85EC28CC0}"/>
              </a:ext>
            </a:extLst>
          </p:cNvPr>
          <p:cNvPicPr>
            <a:picLocks noChangeAspect="1"/>
          </p:cNvPicPr>
          <p:nvPr/>
        </p:nvPicPr>
        <p:blipFill>
          <a:blip r:embed="rId2"/>
          <a:stretch>
            <a:fillRect/>
          </a:stretch>
        </p:blipFill>
        <p:spPr>
          <a:xfrm>
            <a:off x="4431875" y="672764"/>
            <a:ext cx="2438400" cy="1209287"/>
          </a:xfrm>
          <a:prstGeom prst="rect">
            <a:avLst/>
          </a:prstGeom>
        </p:spPr>
      </p:pic>
      <p:pic>
        <p:nvPicPr>
          <p:cNvPr id="5" name="Picture 4" descr="Logo&#10;&#10;Description automatically generated">
            <a:extLst>
              <a:ext uri="{FF2B5EF4-FFF2-40B4-BE49-F238E27FC236}">
                <a16:creationId xmlns:a16="http://schemas.microsoft.com/office/drawing/2014/main" id="{01855259-4BF9-482B-9FEF-ADAF9E73E05D}"/>
              </a:ext>
            </a:extLst>
          </p:cNvPr>
          <p:cNvPicPr>
            <a:picLocks noChangeAspect="1"/>
          </p:cNvPicPr>
          <p:nvPr/>
        </p:nvPicPr>
        <p:blipFill>
          <a:blip r:embed="rId3"/>
          <a:stretch>
            <a:fillRect/>
          </a:stretch>
        </p:blipFill>
        <p:spPr>
          <a:xfrm>
            <a:off x="8821130" y="3544167"/>
            <a:ext cx="3088111" cy="1902885"/>
          </a:xfrm>
          <a:prstGeom prst="rect">
            <a:avLst/>
          </a:prstGeom>
        </p:spPr>
      </p:pic>
    </p:spTree>
    <p:extLst>
      <p:ext uri="{BB962C8B-B14F-4D97-AF65-F5344CB8AC3E}">
        <p14:creationId xmlns:p14="http://schemas.microsoft.com/office/powerpoint/2010/main" val="29208693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1665-C5FE-4ADB-84A3-81FCCE6F91AD}"/>
              </a:ext>
            </a:extLst>
          </p:cNvPr>
          <p:cNvSpPr>
            <a:spLocks noGrp="1"/>
          </p:cNvSpPr>
          <p:nvPr>
            <p:ph type="title"/>
          </p:nvPr>
        </p:nvSpPr>
        <p:spPr/>
        <p:txBody>
          <a:bodyPr>
            <a:normAutofit/>
          </a:bodyPr>
          <a:lstStyle/>
          <a:p>
            <a:r>
              <a:rPr lang="en-GB" sz="3600">
                <a:ea typeface="+mj-lt"/>
                <a:cs typeface="+mj-lt"/>
              </a:rPr>
              <a:t>Introduction to the Dynamic Framework</a:t>
            </a:r>
            <a:endParaRPr lang="en-US" sz="3600">
              <a:cs typeface="Calibri Light"/>
            </a:endParaRPr>
          </a:p>
        </p:txBody>
      </p:sp>
      <p:sp>
        <p:nvSpPr>
          <p:cNvPr id="3" name="Content Placeholder 2">
            <a:extLst>
              <a:ext uri="{FF2B5EF4-FFF2-40B4-BE49-F238E27FC236}">
                <a16:creationId xmlns:a16="http://schemas.microsoft.com/office/drawing/2014/main" id="{E337506B-58F4-4929-93B1-5860102E665D}"/>
              </a:ext>
            </a:extLst>
          </p:cNvPr>
          <p:cNvSpPr>
            <a:spLocks noGrp="1"/>
          </p:cNvSpPr>
          <p:nvPr>
            <p:ph idx="1"/>
          </p:nvPr>
        </p:nvSpPr>
        <p:spPr>
          <a:xfrm>
            <a:off x="1064435" y="1701216"/>
            <a:ext cx="10058400" cy="3977377"/>
          </a:xfrm>
        </p:spPr>
        <p:txBody>
          <a:bodyPr vert="horz" lIns="91440" tIns="45720" rIns="91440" bIns="45720" rtlCol="0" anchor="t">
            <a:normAutofit/>
          </a:bodyPr>
          <a:lstStyle/>
          <a:p>
            <a:pPr>
              <a:buNone/>
            </a:pPr>
            <a:r>
              <a:rPr lang="en-GB" sz="1800">
                <a:ea typeface="+mn-lt"/>
                <a:cs typeface="+mn-lt"/>
              </a:rPr>
              <a:t>Before you bid for a contract with the MoJ, the Dynamic Framework requires all suppliers to obtain cyber security through </a:t>
            </a:r>
            <a:r>
              <a:rPr lang="en-GB" sz="1800" u="sng">
                <a:ea typeface="+mn-lt"/>
                <a:cs typeface="+mn-lt"/>
                <a:hlinkClick r:id="rId2"/>
              </a:rPr>
              <a:t>Information Assurance for Small and Medium Enterprises (IASME)</a:t>
            </a:r>
            <a:r>
              <a:rPr lang="en-GB" sz="1800">
                <a:ea typeface="+mn-lt"/>
                <a:cs typeface="+mn-lt"/>
              </a:rPr>
              <a:t>.</a:t>
            </a:r>
          </a:p>
          <a:p>
            <a:pPr>
              <a:buNone/>
            </a:pPr>
            <a:endParaRPr lang="en-GB" sz="1800">
              <a:ea typeface="+mn-lt"/>
              <a:cs typeface="+mn-lt"/>
            </a:endParaRPr>
          </a:p>
          <a:p>
            <a:pPr>
              <a:buNone/>
            </a:pPr>
            <a:r>
              <a:rPr lang="en-GB" sz="1800">
                <a:ea typeface="+mn-lt"/>
                <a:cs typeface="+mn-lt"/>
              </a:rPr>
              <a:t>This is to:</a:t>
            </a:r>
            <a:endParaRPr lang="en-GB"/>
          </a:p>
          <a:p>
            <a:pPr>
              <a:buFont typeface="Arial"/>
              <a:buChar char="•"/>
            </a:pPr>
            <a:r>
              <a:rPr lang="en-GB" sz="1800">
                <a:ea typeface="+mn-lt"/>
                <a:cs typeface="+mn-lt"/>
              </a:rPr>
              <a:t>show your commitment to cyber security</a:t>
            </a:r>
          </a:p>
          <a:p>
            <a:pPr>
              <a:buFont typeface="Arial"/>
              <a:buChar char="•"/>
            </a:pPr>
            <a:r>
              <a:rPr lang="en-GB" sz="1800">
                <a:ea typeface="+mn-lt"/>
                <a:cs typeface="+mn-lt"/>
              </a:rPr>
              <a:t>prove that your organisation’s systems can safely handle personal data</a:t>
            </a:r>
          </a:p>
          <a:p>
            <a:pPr>
              <a:buFont typeface="Arial"/>
              <a:buChar char="•"/>
            </a:pPr>
            <a:r>
              <a:rPr lang="en-GB" sz="1800">
                <a:ea typeface="+mn-lt"/>
                <a:cs typeface="+mn-lt"/>
              </a:rPr>
              <a:t>ensure you gain access to government contracts</a:t>
            </a:r>
            <a:endParaRPr lang="en-GB" sz="1800">
              <a:cs typeface="Calibri"/>
            </a:endParaRPr>
          </a:p>
          <a:p>
            <a:pPr marL="0" indent="0">
              <a:buNone/>
            </a:pPr>
            <a:endParaRPr lang="en-GB" sz="1800">
              <a:ea typeface="+mn-lt"/>
              <a:cs typeface="+mn-lt"/>
            </a:endParaRPr>
          </a:p>
          <a:p>
            <a:pPr marL="0" indent="0">
              <a:buNone/>
            </a:pPr>
            <a:r>
              <a:rPr lang="en-GB" sz="1800">
                <a:ea typeface="+mn-lt"/>
                <a:cs typeface="+mn-lt"/>
                <a:hlinkClick r:id="rId2"/>
              </a:rPr>
              <a:t>IASME</a:t>
            </a:r>
            <a:r>
              <a:rPr lang="en-GB" sz="1800">
                <a:ea typeface="+mn-lt"/>
                <a:cs typeface="+mn-lt"/>
              </a:rPr>
              <a:t> helps organisations reduce their risks to cyber security, and protect themselves against possible threats.</a:t>
            </a:r>
            <a:endParaRPr lang="en-GB"/>
          </a:p>
        </p:txBody>
      </p:sp>
      <p:pic>
        <p:nvPicPr>
          <p:cNvPr id="8" name="Picture 7" descr="Logo&#10;&#10;Description automatically generated">
            <a:extLst>
              <a:ext uri="{FF2B5EF4-FFF2-40B4-BE49-F238E27FC236}">
                <a16:creationId xmlns:a16="http://schemas.microsoft.com/office/drawing/2014/main" id="{69F8B8F1-BDD9-4B66-902D-88808DF58818}"/>
              </a:ext>
            </a:extLst>
          </p:cNvPr>
          <p:cNvPicPr>
            <a:picLocks noChangeAspect="1"/>
          </p:cNvPicPr>
          <p:nvPr/>
        </p:nvPicPr>
        <p:blipFill>
          <a:blip r:embed="rId3"/>
          <a:stretch>
            <a:fillRect/>
          </a:stretch>
        </p:blipFill>
        <p:spPr>
          <a:xfrm>
            <a:off x="9682223" y="5002313"/>
            <a:ext cx="2222340" cy="1377147"/>
          </a:xfrm>
          <a:prstGeom prst="rect">
            <a:avLst/>
          </a:prstGeom>
        </p:spPr>
      </p:pic>
      <p:pic>
        <p:nvPicPr>
          <p:cNvPr id="10" name="Picture 4">
            <a:extLst>
              <a:ext uri="{FF2B5EF4-FFF2-40B4-BE49-F238E27FC236}">
                <a16:creationId xmlns:a16="http://schemas.microsoft.com/office/drawing/2014/main" id="{C99CEEA3-CBE7-46F5-9171-B777F4DBE6C5}"/>
              </a:ext>
            </a:extLst>
          </p:cNvPr>
          <p:cNvPicPr>
            <a:picLocks noChangeAspect="1"/>
          </p:cNvPicPr>
          <p:nvPr/>
        </p:nvPicPr>
        <p:blipFill>
          <a:blip r:embed="rId4"/>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110479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a:ea typeface="+mj-lt"/>
                <a:cs typeface="+mj-lt"/>
              </a:rPr>
              <a:t> New suppliers</a:t>
            </a:r>
            <a:br>
              <a:rPr lang="en-GB" sz="3600">
                <a:ea typeface="+mj-lt"/>
                <a:cs typeface="+mj-lt"/>
              </a:rPr>
            </a:br>
            <a:r>
              <a:rPr lang="en-GB" sz="3600">
                <a:ea typeface="+mj-lt"/>
                <a:cs typeface="+mj-lt"/>
              </a:rPr>
              <a:t>Applying for IASME accreditation</a:t>
            </a: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204974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83865-17BF-F98F-866C-174FA2D8B93B}"/>
              </a:ext>
            </a:extLst>
          </p:cNvPr>
          <p:cNvSpPr>
            <a:spLocks noGrp="1"/>
          </p:cNvSpPr>
          <p:nvPr>
            <p:ph type="title"/>
          </p:nvPr>
        </p:nvSpPr>
        <p:spPr>
          <a:xfrm>
            <a:off x="835155" y="552906"/>
            <a:ext cx="5165936" cy="1228215"/>
          </a:xfrm>
        </p:spPr>
        <p:txBody>
          <a:bodyPr vert="horz" lIns="91440" tIns="45720" rIns="91440" bIns="45720" rtlCol="0" anchor="ctr">
            <a:normAutofit/>
          </a:bodyPr>
          <a:lstStyle/>
          <a:p>
            <a:r>
              <a:rPr lang="en-GB" sz="3600">
                <a:ea typeface="+mj-lt"/>
                <a:cs typeface="+mj-lt"/>
              </a:rPr>
              <a:t>Applying for IASME accreditation</a:t>
            </a:r>
            <a:endParaRPr lang="en-US" sz="3600" kern="1200">
              <a:ea typeface="+mj-lt"/>
              <a:cs typeface="+mj-lt"/>
            </a:endParaRPr>
          </a:p>
        </p:txBody>
      </p:sp>
      <p:sp>
        <p:nvSpPr>
          <p:cNvPr id="3" name="Content Placeholder 2">
            <a:extLst>
              <a:ext uri="{FF2B5EF4-FFF2-40B4-BE49-F238E27FC236}">
                <a16:creationId xmlns:a16="http://schemas.microsoft.com/office/drawing/2014/main" id="{D9F89AD5-D0E4-A650-8F82-49ADD7D5CF84}"/>
              </a:ext>
            </a:extLst>
          </p:cNvPr>
          <p:cNvSpPr>
            <a:spLocks noGrp="1"/>
          </p:cNvSpPr>
          <p:nvPr>
            <p:ph sz="half" idx="1"/>
          </p:nvPr>
        </p:nvSpPr>
        <p:spPr>
          <a:xfrm>
            <a:off x="6190909" y="552906"/>
            <a:ext cx="5159825" cy="1674905"/>
          </a:xfrm>
        </p:spPr>
        <p:txBody>
          <a:bodyPr vert="horz" lIns="91440" tIns="45720" rIns="91440" bIns="45720" rtlCol="0" anchor="ctr">
            <a:normAutofit/>
          </a:bodyPr>
          <a:lstStyle/>
          <a:p>
            <a:pPr marL="0" indent="0">
              <a:buNone/>
            </a:pPr>
            <a:r>
              <a:rPr lang="en-US" sz="1600" u="sng">
                <a:hlinkClick r:id="rId2"/>
              </a:rPr>
              <a:t>Cyber Essentials</a:t>
            </a:r>
            <a:r>
              <a:rPr lang="en-US" sz="1600"/>
              <a:t> is the government-backed scheme launched in 2014 by </a:t>
            </a:r>
            <a:r>
              <a:rPr lang="en-US" sz="1600" u="sng">
                <a:hlinkClick r:id="rId3"/>
              </a:rPr>
              <a:t>IASME</a:t>
            </a:r>
            <a:r>
              <a:rPr lang="en-US" sz="1600"/>
              <a:t> and the </a:t>
            </a:r>
            <a:r>
              <a:rPr lang="en-US" sz="1600" u="sng">
                <a:hlinkClick r:id="rId4"/>
              </a:rPr>
              <a:t>Information Security Forum</a:t>
            </a:r>
            <a:r>
              <a:rPr lang="en-US" sz="1600"/>
              <a:t>. </a:t>
            </a:r>
            <a:endParaRPr lang="en-US"/>
          </a:p>
          <a:p>
            <a:endParaRPr lang="en-US" sz="1600"/>
          </a:p>
          <a:p>
            <a:pPr marL="0" indent="0">
              <a:buNone/>
            </a:pPr>
            <a:r>
              <a:rPr lang="en-US" sz="1600"/>
              <a:t>There are 4 cyber security pathways available under this scheme.</a:t>
            </a:r>
            <a:endParaRPr lang="en-US" sz="1600">
              <a:cs typeface="Calibri" panose="020F0502020204030204"/>
            </a:endParaRPr>
          </a:p>
          <a:p>
            <a:pPr marL="0"/>
            <a:endParaRPr lang="en-US" sz="1600"/>
          </a:p>
        </p:txBody>
      </p:sp>
      <p:graphicFrame>
        <p:nvGraphicFramePr>
          <p:cNvPr id="6" name="Content Placeholder 5">
            <a:extLst>
              <a:ext uri="{FF2B5EF4-FFF2-40B4-BE49-F238E27FC236}">
                <a16:creationId xmlns:a16="http://schemas.microsoft.com/office/drawing/2014/main" id="{9A3C2305-9241-453A-0F8E-E68EDB50F726}"/>
              </a:ext>
            </a:extLst>
          </p:cNvPr>
          <p:cNvGraphicFramePr>
            <a:graphicFrameLocks noGrp="1"/>
          </p:cNvGraphicFramePr>
          <p:nvPr>
            <p:ph sz="half" idx="2"/>
          </p:nvPr>
        </p:nvGraphicFramePr>
        <p:xfrm>
          <a:off x="1104004" y="2405149"/>
          <a:ext cx="9977895" cy="3899397"/>
        </p:xfrm>
        <a:graphic>
          <a:graphicData uri="http://schemas.openxmlformats.org/drawingml/2006/table">
            <a:tbl>
              <a:tblPr firstRow="1" bandRow="1">
                <a:tableStyleId>{5C22544A-7EE6-4342-B048-85BDC9FD1C3A}</a:tableStyleId>
              </a:tblPr>
              <a:tblGrid>
                <a:gridCol w="430637">
                  <a:extLst>
                    <a:ext uri="{9D8B030D-6E8A-4147-A177-3AD203B41FA5}">
                      <a16:colId xmlns:a16="http://schemas.microsoft.com/office/drawing/2014/main" val="3598567222"/>
                    </a:ext>
                  </a:extLst>
                </a:gridCol>
                <a:gridCol w="2220839">
                  <a:extLst>
                    <a:ext uri="{9D8B030D-6E8A-4147-A177-3AD203B41FA5}">
                      <a16:colId xmlns:a16="http://schemas.microsoft.com/office/drawing/2014/main" val="935447791"/>
                    </a:ext>
                  </a:extLst>
                </a:gridCol>
                <a:gridCol w="1315715">
                  <a:extLst>
                    <a:ext uri="{9D8B030D-6E8A-4147-A177-3AD203B41FA5}">
                      <a16:colId xmlns:a16="http://schemas.microsoft.com/office/drawing/2014/main" val="1407333656"/>
                    </a:ext>
                  </a:extLst>
                </a:gridCol>
                <a:gridCol w="1346554">
                  <a:extLst>
                    <a:ext uri="{9D8B030D-6E8A-4147-A177-3AD203B41FA5}">
                      <a16:colId xmlns:a16="http://schemas.microsoft.com/office/drawing/2014/main" val="3589100065"/>
                    </a:ext>
                  </a:extLst>
                </a:gridCol>
                <a:gridCol w="2253219">
                  <a:extLst>
                    <a:ext uri="{9D8B030D-6E8A-4147-A177-3AD203B41FA5}">
                      <a16:colId xmlns:a16="http://schemas.microsoft.com/office/drawing/2014/main" val="2672084676"/>
                    </a:ext>
                  </a:extLst>
                </a:gridCol>
                <a:gridCol w="1980294">
                  <a:extLst>
                    <a:ext uri="{9D8B030D-6E8A-4147-A177-3AD203B41FA5}">
                      <a16:colId xmlns:a16="http://schemas.microsoft.com/office/drawing/2014/main" val="3538715158"/>
                    </a:ext>
                  </a:extLst>
                </a:gridCol>
                <a:gridCol w="430637">
                  <a:extLst>
                    <a:ext uri="{9D8B030D-6E8A-4147-A177-3AD203B41FA5}">
                      <a16:colId xmlns:a16="http://schemas.microsoft.com/office/drawing/2014/main" val="1085141732"/>
                    </a:ext>
                  </a:extLst>
                </a:gridCol>
              </a:tblGrid>
              <a:tr h="201622">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2255336828"/>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gridSpan="4">
                  <a:txBody>
                    <a:bodyPr/>
                    <a:lstStyle/>
                    <a:p>
                      <a:pPr algn="ctr" rtl="0" fontAlgn="base"/>
                      <a:r>
                        <a:rPr lang="en-GB" sz="800" u="none" strike="noStrike">
                          <a:effectLst/>
                        </a:rPr>
                        <a:t>IASME Certification Paths</a:t>
                      </a:r>
                      <a:r>
                        <a:rPr lang="en-GB" sz="800">
                          <a:effectLst/>
                        </a:rPr>
                        <a:t> </a:t>
                      </a:r>
                      <a:endParaRPr lang="en-GB" sz="1200" b="0" i="0">
                        <a:effectLst/>
                      </a:endParaRPr>
                    </a:p>
                  </a:txBody>
                  <a:tcPr marL="62357" marR="62357" marT="31179" marB="31179" anchor="ct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1559729820"/>
                  </a:ext>
                </a:extLst>
              </a:tr>
              <a:tr h="315943">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ctr"/>
                </a:tc>
                <a:tc>
                  <a:txBody>
                    <a:bodyPr/>
                    <a:lstStyle/>
                    <a:p>
                      <a:pPr algn="l" rtl="0" fontAlgn="base"/>
                      <a:r>
                        <a:rPr lang="en-GB" sz="800" u="none" strike="noStrike">
                          <a:effectLst/>
                        </a:rPr>
                        <a:t>IT Areas Covered</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Cyber Essentials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Cyber Essentials </a:t>
                      </a:r>
                      <a:r>
                        <a:rPr lang="en-GB" sz="800">
                          <a:effectLst/>
                        </a:rPr>
                        <a:t> </a:t>
                      </a:r>
                      <a:endParaRPr lang="en-GB" sz="1200">
                        <a:effectLst/>
                      </a:endParaRPr>
                    </a:p>
                    <a:p>
                      <a:pPr algn="ctr" rtl="0" fontAlgn="base"/>
                      <a:r>
                        <a:rPr lang="en-GB" sz="800" u="none" strike="noStrike">
                          <a:effectLst/>
                        </a:rPr>
                        <a:t>Plus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IASME Governance Self-Assessed</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IASME Governance Audited </a:t>
                      </a:r>
                      <a:r>
                        <a:rPr lang="en-GB" sz="800">
                          <a:effectLst/>
                        </a:rPr>
                        <a:t> </a:t>
                      </a:r>
                      <a:endParaRPr lang="en-GB" sz="1200">
                        <a:effectLst/>
                      </a:endParaRPr>
                    </a:p>
                    <a:p>
                      <a:pPr algn="ctr" rtl="0" fontAlgn="base"/>
                      <a:r>
                        <a:rPr lang="en-GB" sz="800" u="none" strike="noStrike">
                          <a:effectLst/>
                        </a:rPr>
                        <a:t>(IASME Gold)</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ctr"/>
                </a:tc>
                <a:extLst>
                  <a:ext uri="{0D108BD9-81ED-4DB2-BD59-A6C34878D82A}">
                    <a16:rowId xmlns:a16="http://schemas.microsoft.com/office/drawing/2014/main" val="1410622716"/>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Firewall</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281721438"/>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Secure Configuration</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4177757025"/>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Patch Management</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2724388749"/>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User Access Control</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1318542341"/>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Malware Protection</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1813762298"/>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GDPR Preparation</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2923722013"/>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Risk Assessment &amp; Management</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986544213"/>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Training &amp; Managing People</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2540524597"/>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Change Management</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3575992"/>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Monitoring</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4104119739"/>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Backup &amp; Business Continuity</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4038646"/>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Incidence Response</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2487460684"/>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Self-Audited</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3170489023"/>
                  </a:ext>
                </a:extLst>
              </a:tr>
              <a:tr h="212014">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u="none" strike="noStrike">
                          <a:effectLst/>
                        </a:rPr>
                        <a:t>Independently Audited</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No</a:t>
                      </a:r>
                      <a:r>
                        <a:rPr lang="en-GB" sz="800">
                          <a:effectLst/>
                        </a:rPr>
                        <a:t> </a:t>
                      </a:r>
                      <a:endParaRPr lang="en-GB" sz="1200" b="0" i="0">
                        <a:effectLst/>
                      </a:endParaRPr>
                    </a:p>
                  </a:txBody>
                  <a:tcPr marL="62357" marR="62357" marT="31179" marB="31179" anchor="ctr"/>
                </a:tc>
                <a:tc>
                  <a:txBody>
                    <a:bodyPr/>
                    <a:lstStyle/>
                    <a:p>
                      <a:pPr algn="ctr" rtl="0" fontAlgn="base"/>
                      <a:r>
                        <a:rPr lang="en-GB" sz="800" u="none" strike="noStrike">
                          <a:effectLst/>
                        </a:rPr>
                        <a:t>Yes</a:t>
                      </a:r>
                      <a:r>
                        <a:rPr lang="en-GB" sz="800">
                          <a:effectLst/>
                        </a:rPr>
                        <a:t> </a:t>
                      </a:r>
                      <a:endParaRPr lang="en-GB" sz="1200" b="0" i="0">
                        <a:effectLst/>
                      </a:endParaRPr>
                    </a:p>
                  </a:txBody>
                  <a:tcPr marL="62357" marR="62357" marT="31179" marB="31179" anchor="ctr"/>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1645209195"/>
                  </a:ext>
                </a:extLst>
              </a:tr>
              <a:tr h="201622">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tc>
                  <a:txBody>
                    <a:bodyPr/>
                    <a:lstStyle/>
                    <a:p>
                      <a:pPr algn="l" rtl="0" fontAlgn="base"/>
                      <a:r>
                        <a:rPr lang="en-GB" sz="800">
                          <a:effectLst/>
                        </a:rPr>
                        <a:t> </a:t>
                      </a:r>
                      <a:endParaRPr lang="en-GB" sz="800" b="0" i="0">
                        <a:effectLst/>
                        <a:latin typeface="Calibri" panose="020F0502020204030204" pitchFamily="34" charset="0"/>
                      </a:endParaRPr>
                    </a:p>
                  </a:txBody>
                  <a:tcPr marL="62357" marR="62357" marT="31179" marB="31179" anchor="b"/>
                </a:tc>
                <a:extLst>
                  <a:ext uri="{0D108BD9-81ED-4DB2-BD59-A6C34878D82A}">
                    <a16:rowId xmlns:a16="http://schemas.microsoft.com/office/drawing/2014/main" val="1920575513"/>
                  </a:ext>
                </a:extLst>
              </a:tr>
            </a:tbl>
          </a:graphicData>
        </a:graphic>
      </p:graphicFrame>
    </p:spTree>
    <p:extLst>
      <p:ext uri="{BB962C8B-B14F-4D97-AF65-F5344CB8AC3E}">
        <p14:creationId xmlns:p14="http://schemas.microsoft.com/office/powerpoint/2010/main" val="269728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1E88-1087-94F7-4FC7-4248EBE4AFAB}"/>
              </a:ext>
            </a:extLst>
          </p:cNvPr>
          <p:cNvSpPr>
            <a:spLocks noGrp="1"/>
          </p:cNvSpPr>
          <p:nvPr>
            <p:ph type="title"/>
          </p:nvPr>
        </p:nvSpPr>
        <p:spPr/>
        <p:txBody>
          <a:bodyPr>
            <a:normAutofit/>
          </a:bodyPr>
          <a:lstStyle/>
          <a:p>
            <a:r>
              <a:rPr lang="en-GB" sz="3600">
                <a:cs typeface="Calibri Light"/>
              </a:rPr>
              <a:t>Things to consider before you apply</a:t>
            </a:r>
          </a:p>
        </p:txBody>
      </p:sp>
      <p:sp>
        <p:nvSpPr>
          <p:cNvPr id="3" name="Content Placeholder 2">
            <a:extLst>
              <a:ext uri="{FF2B5EF4-FFF2-40B4-BE49-F238E27FC236}">
                <a16:creationId xmlns:a16="http://schemas.microsoft.com/office/drawing/2014/main" id="{09F70A71-184B-A28B-984E-B70BEFFA7F3F}"/>
              </a:ext>
            </a:extLst>
          </p:cNvPr>
          <p:cNvSpPr>
            <a:spLocks noGrp="1"/>
          </p:cNvSpPr>
          <p:nvPr>
            <p:ph idx="1"/>
          </p:nvPr>
        </p:nvSpPr>
        <p:spPr/>
        <p:txBody>
          <a:bodyPr vert="horz" lIns="91440" tIns="45720" rIns="91440" bIns="45720" rtlCol="0" anchor="ctr">
            <a:normAutofit/>
          </a:bodyPr>
          <a:lstStyle/>
          <a:p>
            <a:pPr>
              <a:spcAft>
                <a:spcPts val="600"/>
              </a:spcAft>
              <a:buFont typeface="Wingdings" panose="020B0604020202020204" pitchFamily="34" charset="0"/>
              <a:buChar char="v"/>
            </a:pPr>
            <a:r>
              <a:rPr lang="en-GB" sz="1800">
                <a:ea typeface="+mn-lt"/>
                <a:cs typeface="+mn-lt"/>
              </a:rPr>
              <a:t>You should choose your certification level and </a:t>
            </a:r>
            <a:r>
              <a:rPr lang="en-GB" sz="1800" u="sng">
                <a:ea typeface="+mn-lt"/>
                <a:cs typeface="+mn-lt"/>
                <a:hlinkClick r:id="rId2"/>
              </a:rPr>
              <a:t>contact IASME</a:t>
            </a:r>
            <a:r>
              <a:rPr lang="en-GB" sz="1800">
                <a:ea typeface="+mn-lt"/>
                <a:cs typeface="+mn-lt"/>
              </a:rPr>
              <a:t> as soon as possible. Covid-19 has caused a significant backlog, which means booking a date with an assessor may take considerably longer.</a:t>
            </a:r>
            <a:endParaRPr lang="en-US" sz="1800">
              <a:cs typeface="Calibri"/>
            </a:endParaRPr>
          </a:p>
          <a:p>
            <a:pPr>
              <a:spcAft>
                <a:spcPts val="600"/>
              </a:spcAft>
              <a:buFont typeface="Wingdings" panose="020B0604020202020204" pitchFamily="34" charset="0"/>
              <a:buChar char="v"/>
            </a:pPr>
            <a:r>
              <a:rPr lang="en-GB" sz="1800">
                <a:ea typeface="+mn-lt"/>
                <a:cs typeface="+mn-lt"/>
              </a:rPr>
              <a:t>Ideally, </a:t>
            </a:r>
            <a:r>
              <a:rPr lang="en-GB" sz="1800" u="sng">
                <a:ea typeface="+mn-lt"/>
                <a:cs typeface="+mn-lt"/>
                <a:hlinkClick r:id="rId3"/>
              </a:rPr>
              <a:t>Cyber Essentials Plus</a:t>
            </a:r>
            <a:r>
              <a:rPr lang="en-GB" sz="1800">
                <a:ea typeface="+mn-lt"/>
                <a:cs typeface="+mn-lt"/>
              </a:rPr>
              <a:t> must be gained at least one month before you intend to begin services with the MoJ. However, in most cases, the MoJ will require all suppliers to eventually obtain </a:t>
            </a:r>
            <a:r>
              <a:rPr lang="en-GB" sz="1800" u="sng">
                <a:ea typeface="+mn-lt"/>
                <a:cs typeface="+mn-lt"/>
                <a:hlinkClick r:id="rId4"/>
              </a:rPr>
              <a:t>IASME Gold</a:t>
            </a:r>
            <a:r>
              <a:rPr lang="en-GB" sz="1800">
                <a:ea typeface="+mn-lt"/>
                <a:cs typeface="+mn-lt"/>
              </a:rPr>
              <a:t> in order to bid for contracts. </a:t>
            </a:r>
          </a:p>
          <a:p>
            <a:pPr>
              <a:spcAft>
                <a:spcPts val="600"/>
              </a:spcAft>
              <a:buFont typeface="Wingdings" panose="020B0604020202020204" pitchFamily="34" charset="0"/>
              <a:buChar char="v"/>
            </a:pPr>
            <a:r>
              <a:rPr lang="en-GB" sz="1800">
                <a:ea typeface="+mn-lt"/>
                <a:cs typeface="+mn-lt"/>
              </a:rPr>
              <a:t>You can start with </a:t>
            </a:r>
            <a:r>
              <a:rPr lang="en-GB" sz="1800" u="sng">
                <a:ea typeface="+mn-lt"/>
                <a:cs typeface="+mn-lt"/>
                <a:hlinkClick r:id="rId5"/>
              </a:rPr>
              <a:t>Cyber Essentials Basic</a:t>
            </a:r>
            <a:r>
              <a:rPr lang="en-GB" sz="1800">
                <a:ea typeface="+mn-lt"/>
                <a:cs typeface="+mn-lt"/>
              </a:rPr>
              <a:t> and work your way to </a:t>
            </a:r>
            <a:r>
              <a:rPr lang="en-GB" sz="1800" u="sng">
                <a:ea typeface="+mn-lt"/>
                <a:cs typeface="+mn-lt"/>
                <a:hlinkClick r:id="rId4"/>
              </a:rPr>
              <a:t>IASME Gold</a:t>
            </a:r>
            <a:r>
              <a:rPr lang="en-GB" sz="1800">
                <a:ea typeface="+mn-lt"/>
                <a:cs typeface="+mn-lt"/>
              </a:rPr>
              <a:t> certification. Although, this approach will give your organisation the time to implement the more complex verifications of </a:t>
            </a:r>
            <a:r>
              <a:rPr lang="en-GB" sz="1800" u="sng">
                <a:ea typeface="+mn-lt"/>
                <a:cs typeface="+mn-lt"/>
                <a:hlinkClick r:id="rId4"/>
              </a:rPr>
              <a:t>IASME Gold</a:t>
            </a:r>
            <a:r>
              <a:rPr lang="en-GB" sz="1800">
                <a:ea typeface="+mn-lt"/>
                <a:cs typeface="+mn-lt"/>
              </a:rPr>
              <a:t>, it will be more costly.</a:t>
            </a:r>
          </a:p>
          <a:p>
            <a:pPr marL="0" indent="0">
              <a:buNone/>
            </a:pPr>
            <a:endParaRPr lang="en-GB">
              <a:cs typeface="Calibri"/>
            </a:endParaRPr>
          </a:p>
        </p:txBody>
      </p:sp>
      <p:pic>
        <p:nvPicPr>
          <p:cNvPr id="5" name="Picture 4" descr="Logo&#10;&#10;Description automatically generated">
            <a:extLst>
              <a:ext uri="{FF2B5EF4-FFF2-40B4-BE49-F238E27FC236}">
                <a16:creationId xmlns:a16="http://schemas.microsoft.com/office/drawing/2014/main" id="{67D1FF0E-8740-B83F-2EEF-9743587BC0AC}"/>
              </a:ext>
            </a:extLst>
          </p:cNvPr>
          <p:cNvPicPr>
            <a:picLocks noChangeAspect="1"/>
          </p:cNvPicPr>
          <p:nvPr/>
        </p:nvPicPr>
        <p:blipFill>
          <a:blip r:embed="rId6"/>
          <a:stretch>
            <a:fillRect/>
          </a:stretch>
        </p:blipFill>
        <p:spPr>
          <a:xfrm>
            <a:off x="9682223" y="5002313"/>
            <a:ext cx="2222340" cy="1377147"/>
          </a:xfrm>
          <a:prstGeom prst="rect">
            <a:avLst/>
          </a:prstGeom>
        </p:spPr>
      </p:pic>
      <p:pic>
        <p:nvPicPr>
          <p:cNvPr id="7" name="Picture 4" descr="A picture containing logo&#10;&#10;Description automatically generated">
            <a:extLst>
              <a:ext uri="{FF2B5EF4-FFF2-40B4-BE49-F238E27FC236}">
                <a16:creationId xmlns:a16="http://schemas.microsoft.com/office/drawing/2014/main" id="{DA47AA1F-39FB-886E-41E3-6BBBB333E975}"/>
              </a:ext>
            </a:extLst>
          </p:cNvPr>
          <p:cNvPicPr>
            <a:picLocks noChangeAspect="1"/>
          </p:cNvPicPr>
          <p:nvPr/>
        </p:nvPicPr>
        <p:blipFill>
          <a:blip r:embed="rId7"/>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279588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1E88-1087-94F7-4FC7-4248EBE4AFAB}"/>
              </a:ext>
            </a:extLst>
          </p:cNvPr>
          <p:cNvSpPr>
            <a:spLocks noGrp="1"/>
          </p:cNvSpPr>
          <p:nvPr>
            <p:ph type="title"/>
          </p:nvPr>
        </p:nvSpPr>
        <p:spPr/>
        <p:txBody>
          <a:bodyPr>
            <a:normAutofit/>
          </a:bodyPr>
          <a:lstStyle/>
          <a:p>
            <a:r>
              <a:rPr lang="en-GB" sz="3600">
                <a:cs typeface="Calibri Light"/>
              </a:rPr>
              <a:t>Things to consider before you apply</a:t>
            </a:r>
          </a:p>
        </p:txBody>
      </p:sp>
      <p:sp>
        <p:nvSpPr>
          <p:cNvPr id="3" name="Content Placeholder 2">
            <a:extLst>
              <a:ext uri="{FF2B5EF4-FFF2-40B4-BE49-F238E27FC236}">
                <a16:creationId xmlns:a16="http://schemas.microsoft.com/office/drawing/2014/main" id="{09F70A71-184B-A28B-984E-B70BEFFA7F3F}"/>
              </a:ext>
            </a:extLst>
          </p:cNvPr>
          <p:cNvSpPr>
            <a:spLocks noGrp="1"/>
          </p:cNvSpPr>
          <p:nvPr>
            <p:ph idx="1"/>
          </p:nvPr>
        </p:nvSpPr>
        <p:spPr>
          <a:xfrm>
            <a:off x="838200" y="1254125"/>
            <a:ext cx="10515600" cy="4351338"/>
          </a:xfrm>
        </p:spPr>
        <p:txBody>
          <a:bodyPr vert="horz" lIns="91440" tIns="45720" rIns="91440" bIns="45720" rtlCol="0" anchor="ctr">
            <a:normAutofit/>
          </a:bodyPr>
          <a:lstStyle/>
          <a:p>
            <a:pPr>
              <a:spcAft>
                <a:spcPts val="600"/>
              </a:spcAft>
              <a:buFont typeface="Wingdings" panose="020B0604020202020204" pitchFamily="34" charset="0"/>
              <a:buChar char="v"/>
            </a:pPr>
            <a:r>
              <a:rPr lang="en-GB" sz="1800">
                <a:ea typeface="+mn-lt"/>
                <a:cs typeface="+mn-lt"/>
              </a:rPr>
              <a:t>If you decide to start with the basic version, you must obtain </a:t>
            </a:r>
            <a:r>
              <a:rPr lang="en-GB" sz="1800" u="sng">
                <a:ea typeface="+mn-lt"/>
                <a:cs typeface="+mn-lt"/>
                <a:hlinkClick r:id="rId2"/>
              </a:rPr>
              <a:t>IASME Gold</a:t>
            </a:r>
            <a:r>
              <a:rPr lang="en-GB" sz="1800">
                <a:ea typeface="+mn-lt"/>
                <a:cs typeface="+mn-lt"/>
              </a:rPr>
              <a:t> within 6 months to qualify for contracts. Your login details, provided to you on receipt of payment, will expire after this time.</a:t>
            </a:r>
          </a:p>
          <a:p>
            <a:pPr>
              <a:spcAft>
                <a:spcPts val="600"/>
              </a:spcAft>
              <a:buFont typeface="Wingdings" panose="020B0604020202020204" pitchFamily="34" charset="0"/>
              <a:buChar char="v"/>
            </a:pPr>
            <a:r>
              <a:rPr lang="en-GB" sz="1800">
                <a:ea typeface="+mn-lt"/>
                <a:cs typeface="+mn-lt"/>
              </a:rPr>
              <a:t>If you choose to bypass the other accreditations and proceed with the highest level of certification, you should first consider your organisation’s resources. This includes:</a:t>
            </a:r>
          </a:p>
          <a:p>
            <a:pPr lvl="2">
              <a:spcAft>
                <a:spcPts val="600"/>
              </a:spcAft>
            </a:pPr>
            <a:r>
              <a:rPr lang="en-GB" sz="1800">
                <a:ea typeface="+mn-lt"/>
                <a:cs typeface="+mn-lt"/>
              </a:rPr>
              <a:t>budget</a:t>
            </a:r>
          </a:p>
          <a:p>
            <a:pPr lvl="2">
              <a:spcAft>
                <a:spcPts val="600"/>
              </a:spcAft>
            </a:pPr>
            <a:r>
              <a:rPr lang="en-GB" sz="1800">
                <a:ea typeface="+mn-lt"/>
                <a:cs typeface="+mn-lt"/>
              </a:rPr>
              <a:t>team (size and availability)</a:t>
            </a:r>
          </a:p>
          <a:p>
            <a:pPr lvl="2"/>
            <a:r>
              <a:rPr lang="en-GB" sz="1800">
                <a:ea typeface="+mn-lt"/>
                <a:cs typeface="+mn-lt"/>
              </a:rPr>
              <a:t>technical knowledge</a:t>
            </a:r>
          </a:p>
          <a:p>
            <a:pPr lvl="2"/>
            <a:r>
              <a:rPr lang="en-GB" sz="1800">
                <a:ea typeface="+mn-lt"/>
                <a:cs typeface="+mn-lt"/>
              </a:rPr>
              <a:t>system capabilities</a:t>
            </a:r>
            <a:endParaRPr lang="en-GB" sz="1800">
              <a:cs typeface="Calibri"/>
            </a:endParaRPr>
          </a:p>
          <a:p>
            <a:pPr>
              <a:spcAft>
                <a:spcPts val="600"/>
              </a:spcAft>
              <a:buFont typeface="Wingdings" panose="020B0604020202020204" pitchFamily="34" charset="0"/>
              <a:buChar char="v"/>
            </a:pPr>
            <a:r>
              <a:rPr lang="en-GB" sz="1800">
                <a:ea typeface="+mn-lt"/>
                <a:cs typeface="+mn-lt"/>
              </a:rPr>
              <a:t>You’ll be required to </a:t>
            </a:r>
            <a:r>
              <a:rPr lang="en-GB" sz="1800" u="sng">
                <a:ea typeface="+mn-lt"/>
                <a:cs typeface="+mn-lt"/>
                <a:hlinkClick r:id="rId3"/>
              </a:rPr>
              <a:t>complete an online assessment</a:t>
            </a:r>
            <a:r>
              <a:rPr lang="en-GB" sz="1800">
                <a:ea typeface="+mn-lt"/>
                <a:cs typeface="+mn-lt"/>
              </a:rPr>
              <a:t> of your organisation’s structure and IT systems. The purpose of the assessment is to help you achieve compliance, so it’s important you provide the correct information.</a:t>
            </a:r>
            <a:endParaRPr lang="en-GB" sz="1800">
              <a:cs typeface="Calibri"/>
            </a:endParaRPr>
          </a:p>
        </p:txBody>
      </p:sp>
      <p:pic>
        <p:nvPicPr>
          <p:cNvPr id="5" name="Picture 4" descr="Logo&#10;&#10;Description automatically generated">
            <a:extLst>
              <a:ext uri="{FF2B5EF4-FFF2-40B4-BE49-F238E27FC236}">
                <a16:creationId xmlns:a16="http://schemas.microsoft.com/office/drawing/2014/main" id="{AE881E8F-0BE9-AB23-3343-CE107ECDBD6F}"/>
              </a:ext>
            </a:extLst>
          </p:cNvPr>
          <p:cNvPicPr>
            <a:picLocks noChangeAspect="1"/>
          </p:cNvPicPr>
          <p:nvPr/>
        </p:nvPicPr>
        <p:blipFill>
          <a:blip r:embed="rId4"/>
          <a:stretch>
            <a:fillRect/>
          </a:stretch>
        </p:blipFill>
        <p:spPr>
          <a:xfrm>
            <a:off x="9682223" y="5002313"/>
            <a:ext cx="2222340" cy="1377147"/>
          </a:xfrm>
          <a:prstGeom prst="rect">
            <a:avLst/>
          </a:prstGeom>
        </p:spPr>
      </p:pic>
      <p:pic>
        <p:nvPicPr>
          <p:cNvPr id="7" name="Picture 4" descr="A picture containing logo&#10;&#10;Description automatically generated">
            <a:extLst>
              <a:ext uri="{FF2B5EF4-FFF2-40B4-BE49-F238E27FC236}">
                <a16:creationId xmlns:a16="http://schemas.microsoft.com/office/drawing/2014/main" id="{1410081C-6E3B-8906-F0E4-98402567D1AB}"/>
              </a:ext>
            </a:extLst>
          </p:cNvPr>
          <p:cNvPicPr>
            <a:picLocks noChangeAspect="1"/>
          </p:cNvPicPr>
          <p:nvPr/>
        </p:nvPicPr>
        <p:blipFill>
          <a:blip r:embed="rId5"/>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197837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0D0F-4C73-4A55-A5E8-4E914E8E890D}"/>
              </a:ext>
            </a:extLst>
          </p:cNvPr>
          <p:cNvSpPr>
            <a:spLocks noGrp="1"/>
          </p:cNvSpPr>
          <p:nvPr>
            <p:ph type="ctrTitle"/>
          </p:nvPr>
        </p:nvSpPr>
        <p:spPr/>
        <p:txBody>
          <a:bodyPr>
            <a:normAutofit/>
          </a:bodyPr>
          <a:lstStyle/>
          <a:p>
            <a:pPr algn="l"/>
            <a:r>
              <a:rPr lang="en-GB" sz="2400">
                <a:ea typeface="+mj-lt"/>
                <a:cs typeface="+mj-lt"/>
              </a:rPr>
              <a:t>IASME Pathways </a:t>
            </a:r>
            <a:br>
              <a:rPr lang="en-GB" sz="3600">
                <a:ea typeface="+mj-lt"/>
                <a:cs typeface="+mj-lt"/>
              </a:rPr>
            </a:br>
            <a:r>
              <a:rPr lang="en-GB" sz="3600">
                <a:ea typeface="+mj-lt"/>
                <a:cs typeface="+mj-lt"/>
              </a:rPr>
              <a:t>Cyber Essentials Basic</a:t>
            </a:r>
            <a:endParaRPr lang="en-GB" sz="3600">
              <a:cs typeface="Calibri Light"/>
            </a:endParaRPr>
          </a:p>
        </p:txBody>
      </p:sp>
      <p:pic>
        <p:nvPicPr>
          <p:cNvPr id="7" name="Picture 6" descr="Logo&#10;&#10;Description automatically generated">
            <a:extLst>
              <a:ext uri="{FF2B5EF4-FFF2-40B4-BE49-F238E27FC236}">
                <a16:creationId xmlns:a16="http://schemas.microsoft.com/office/drawing/2014/main" id="{EA0587B9-41FF-4CA4-80B4-A6A0B261569C}"/>
              </a:ext>
            </a:extLst>
          </p:cNvPr>
          <p:cNvPicPr>
            <a:picLocks noChangeAspect="1"/>
          </p:cNvPicPr>
          <p:nvPr/>
        </p:nvPicPr>
        <p:blipFill>
          <a:blip r:embed="rId2"/>
          <a:stretch>
            <a:fillRect/>
          </a:stretch>
        </p:blipFill>
        <p:spPr>
          <a:xfrm>
            <a:off x="9682223" y="5002313"/>
            <a:ext cx="2222340" cy="1377147"/>
          </a:xfrm>
          <a:prstGeom prst="rect">
            <a:avLst/>
          </a:prstGeom>
        </p:spPr>
      </p:pic>
      <p:pic>
        <p:nvPicPr>
          <p:cNvPr id="9" name="Picture 4" descr="A picture containing logo&#10;&#10;Description automatically generated">
            <a:extLst>
              <a:ext uri="{FF2B5EF4-FFF2-40B4-BE49-F238E27FC236}">
                <a16:creationId xmlns:a16="http://schemas.microsoft.com/office/drawing/2014/main" id="{35A8B91E-DC7A-488E-B61E-EBE838BB38C7}"/>
              </a:ext>
            </a:extLst>
          </p:cNvPr>
          <p:cNvPicPr>
            <a:picLocks noChangeAspect="1"/>
          </p:cNvPicPr>
          <p:nvPr/>
        </p:nvPicPr>
        <p:blipFill>
          <a:blip r:embed="rId3"/>
          <a:stretch>
            <a:fillRect/>
          </a:stretch>
        </p:blipFill>
        <p:spPr>
          <a:xfrm>
            <a:off x="7885614" y="5326886"/>
            <a:ext cx="1995910" cy="988430"/>
          </a:xfrm>
          <a:prstGeom prst="rect">
            <a:avLst/>
          </a:prstGeom>
        </p:spPr>
      </p:pic>
    </p:spTree>
    <p:extLst>
      <p:ext uri="{BB962C8B-B14F-4D97-AF65-F5344CB8AC3E}">
        <p14:creationId xmlns:p14="http://schemas.microsoft.com/office/powerpoint/2010/main" val="2466813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F497D1AE5066469DDD17F4C4DE4B8C" ma:contentTypeVersion="4" ma:contentTypeDescription="Create a new document." ma:contentTypeScope="" ma:versionID="ecd8b7f5857d1155a920b156a105b6c6">
  <xsd:schema xmlns:xsd="http://www.w3.org/2001/XMLSchema" xmlns:xs="http://www.w3.org/2001/XMLSchema" xmlns:p="http://schemas.microsoft.com/office/2006/metadata/properties" xmlns:ns2="e85cf235-9003-4f5a-a3b9-a5718ecdcfd1" targetNamespace="http://schemas.microsoft.com/office/2006/metadata/properties" ma:root="true" ma:fieldsID="49bfb2e14db1fc2d0b45bc3f3969cc32" ns2:_="">
    <xsd:import namespace="e85cf235-9003-4f5a-a3b9-a5718ecdcfd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5cf235-9003-4f5a-a3b9-a5718ecdcf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998973-6509-4013-97F7-6D904B3FD15F}"/>
</file>

<file path=customXml/itemProps2.xml><?xml version="1.0" encoding="utf-8"?>
<ds:datastoreItem xmlns:ds="http://schemas.openxmlformats.org/officeDocument/2006/customXml" ds:itemID="{38B9AE98-88C0-409F-BF34-A613D0FEC7AF}"/>
</file>

<file path=customXml/itemProps3.xml><?xml version="1.0" encoding="utf-8"?>
<ds:datastoreItem xmlns:ds="http://schemas.openxmlformats.org/officeDocument/2006/customXml" ds:itemID="{356C32AA-8F94-4502-A0D0-1CF322D1E460}"/>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IASME Certification Guide</vt:lpstr>
      <vt:lpstr>Contents </vt:lpstr>
      <vt:lpstr>The Dynamic Framework</vt:lpstr>
      <vt:lpstr>Introduction to the Dynamic Framework</vt:lpstr>
      <vt:lpstr> New suppliers Applying for IASME accreditation</vt:lpstr>
      <vt:lpstr>Applying for IASME accreditation</vt:lpstr>
      <vt:lpstr>Things to consider before you apply</vt:lpstr>
      <vt:lpstr>Things to consider before you apply</vt:lpstr>
      <vt:lpstr>IASME Pathways  Cyber Essentials Basic</vt:lpstr>
      <vt:lpstr>Cyber Essentials Basic</vt:lpstr>
      <vt:lpstr>IASME Pathways  Cyber Essentials Plus</vt:lpstr>
      <vt:lpstr>Cyber Essentials Plus</vt:lpstr>
      <vt:lpstr>Cyber Essentials Plus</vt:lpstr>
      <vt:lpstr>IASME Pathways  IASME Governance Self-Assessed</vt:lpstr>
      <vt:lpstr>IASME Governance Self-Assessed</vt:lpstr>
      <vt:lpstr>IASME Pathways  IASME Governance Audited (IASME Gold)</vt:lpstr>
      <vt:lpstr>IASME Governance Audited (IASME Gold)</vt:lpstr>
      <vt:lpstr>IASME Gold Suppliers Implementing technical changes</vt:lpstr>
      <vt:lpstr>‘How to’ guides</vt:lpstr>
      <vt:lpstr>Updating your IT policies</vt:lpstr>
      <vt:lpstr>IASME Information Further Support</vt:lpstr>
      <vt:lpstr>Contacts and FAQs</vt:lpstr>
      <vt:lpstr>Related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261</cp:revision>
  <dcterms:created xsi:type="dcterms:W3CDTF">2022-03-17T13:07:57Z</dcterms:created>
  <dcterms:modified xsi:type="dcterms:W3CDTF">2022-03-31T17:49:14Z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0x01010001F497D1AE5066469DDD17F4C4DE4B8C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