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00" r:id="rId6"/>
    <p:sldId id="318" r:id="rId7"/>
    <p:sldId id="319" r:id="rId8"/>
    <p:sldId id="320" r:id="rId9"/>
    <p:sldId id="262" r:id="rId10"/>
    <p:sldId id="258" r:id="rId11"/>
    <p:sldId id="301" r:id="rId12"/>
    <p:sldId id="281" r:id="rId13"/>
    <p:sldId id="263" r:id="rId14"/>
    <p:sldId id="291" r:id="rId15"/>
    <p:sldId id="261" r:id="rId16"/>
    <p:sldId id="290" r:id="rId17"/>
    <p:sldId id="259" r:id="rId18"/>
    <p:sldId id="267" r:id="rId19"/>
    <p:sldId id="295" r:id="rId20"/>
    <p:sldId id="338" r:id="rId21"/>
    <p:sldId id="339" r:id="rId22"/>
    <p:sldId id="340" r:id="rId23"/>
    <p:sldId id="341" r:id="rId24"/>
    <p:sldId id="342" r:id="rId25"/>
    <p:sldId id="26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82870" autoAdjust="0"/>
  </p:normalViewPr>
  <p:slideViewPr>
    <p:cSldViewPr snapToGrid="0">
      <p:cViewPr varScale="1">
        <p:scale>
          <a:sx n="59" d="100"/>
          <a:sy n="59" d="100"/>
        </p:scale>
        <p:origin x="-192" y="-82"/>
      </p:cViewPr>
      <p:guideLst>
        <p:guide orient="horz" pos="21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5F7FA-1D5F-4B60-8689-4C8381B1CEDC}" type="doc">
      <dgm:prSet loTypeId="urn:microsoft.com/office/officeart/2005/8/layout/vList2#1" loCatId="list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zh-CN" altLang="en-US"/>
        </a:p>
      </dgm:t>
    </dgm:pt>
    <dgm:pt modelId="{E2F866C8-322C-47A7-B633-703C4112826F}">
      <dgm:prSet phldrT="[文本]" phldr="0" custT="0"/>
      <dgm:spPr/>
      <dgm:t>
        <a:bodyPr vert="horz" wrap="square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不要 事件</a:t>
          </a:r>
        </a:p>
      </dgm:t>
    </dgm:pt>
    <dgm:pt modelId="{9E81CED7-86DC-4713-AF35-B4B8640352B8}" cxnId="{869FB608-E953-4988-A492-2EED1F998020}" type="parTrans">
      <dgm:prSet/>
      <dgm:spPr/>
      <dgm:t>
        <a:bodyPr/>
        <a:lstStyle/>
        <a:p>
          <a:endParaRPr lang="zh-CN" altLang="en-US"/>
        </a:p>
      </dgm:t>
    </dgm:pt>
    <dgm:pt modelId="{B29B00E5-D3BA-4D5C-890D-999070FEB1C1}" cxnId="{869FB608-E953-4988-A492-2EED1F998020}" type="sibTrans">
      <dgm:prSet/>
      <dgm:spPr/>
      <dgm:t>
        <a:bodyPr/>
        <a:lstStyle/>
        <a:p>
          <a:endParaRPr lang="zh-CN" altLang="en-US"/>
        </a:p>
      </dgm:t>
    </dgm:pt>
    <dgm:pt modelId="{5BDF3335-0B07-4A07-85F7-BEF0E4DD57D4}">
      <dgm:prSet phldrT="[文本]" phldr="0" custT="0"/>
      <dgm:spPr/>
      <dgm:t>
        <a:bodyPr vert="horz" wrap="square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altLang="en-US" dirty="0"/>
            <a:t>不要  活动</a:t>
          </a:r>
        </a:p>
      </dgm:t>
    </dgm:pt>
    <dgm:pt modelId="{3D8C5A5F-5449-40E0-9968-B2A24CD48D59}" cxnId="{36F86D12-2FA9-429B-879D-A067C0D73507}" type="parTrans">
      <dgm:prSet/>
      <dgm:spPr/>
      <dgm:t>
        <a:bodyPr/>
        <a:lstStyle/>
        <a:p>
          <a:endParaRPr lang="zh-CN" altLang="en-US"/>
        </a:p>
      </dgm:t>
    </dgm:pt>
    <dgm:pt modelId="{C3EB0B90-7374-4F49-877F-E5A518A11115}" cxnId="{36F86D12-2FA9-429B-879D-A067C0D73507}" type="sibTrans">
      <dgm:prSet/>
      <dgm:spPr/>
      <dgm:t>
        <a:bodyPr/>
        <a:lstStyle/>
        <a:p>
          <a:endParaRPr lang="zh-CN" altLang="en-US"/>
        </a:p>
      </dgm:t>
    </dgm:pt>
    <dgm:pt modelId="{D288E9B7-1B8A-4F75-838B-AD7FFB0EDF4B}">
      <dgm:prSet phldr="0" custT="0"/>
      <dgm:spPr/>
      <dgm:t>
        <a:bodyPr vert="horz" wrap="square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不要 网关</a:t>
          </a:r>
        </a:p>
      </dgm:t>
    </dgm:pt>
    <dgm:pt modelId="{3D2E4C32-2BA1-4ABB-A5D2-ACC6EC36CD2B}" cxnId="{E426F4B3-4803-4F5D-9411-EE5B1A31D315}" type="parTrans">
      <dgm:prSet/>
      <dgm:spPr/>
      <dgm:t>
        <a:bodyPr/>
        <a:lstStyle/>
        <a:p>
          <a:endParaRPr lang="zh-CN" altLang="en-US"/>
        </a:p>
      </dgm:t>
    </dgm:pt>
    <dgm:pt modelId="{1F540F6E-8ED5-4B18-B1CC-6FE2F16CE45C}" cxnId="{E426F4B3-4803-4F5D-9411-EE5B1A31D315}" type="sibTrans">
      <dgm:prSet/>
      <dgm:spPr/>
      <dgm:t>
        <a:bodyPr/>
        <a:lstStyle/>
        <a:p>
          <a:endParaRPr lang="zh-CN" altLang="en-US"/>
        </a:p>
      </dgm:t>
    </dgm:pt>
    <dgm:pt modelId="{7EBC2B5E-0208-4570-99BE-61F14D8CFDE7}" type="pres">
      <dgm:prSet presAssocID="{4935F7FA-1D5F-4B60-8689-4C8381B1CED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457FD3-77C5-4C8D-9A99-8776D57B9F7D}" type="pres">
      <dgm:prSet presAssocID="{E2F866C8-322C-47A7-B633-703C4112826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2558C5-44A8-460D-BDAC-90ECCD834AF6}" type="pres">
      <dgm:prSet presAssocID="{B29B00E5-D3BA-4D5C-890D-999070FEB1C1}" presName="spacer" presStyleCnt="0"/>
      <dgm:spPr/>
    </dgm:pt>
    <dgm:pt modelId="{823AECF2-4889-48F3-A687-F520FE1EB7E5}" type="pres">
      <dgm:prSet presAssocID="{5BDF3335-0B07-4A07-85F7-BEF0E4DD57D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3FC44F-FAEE-4DEC-BB4D-8E52701C91F9}" type="pres">
      <dgm:prSet presAssocID="{C3EB0B90-7374-4F49-877F-E5A518A11115}" presName="spacer" presStyleCnt="0"/>
      <dgm:spPr/>
    </dgm:pt>
    <dgm:pt modelId="{15D21AA1-7291-4F8D-BEC1-E29665664B16}" type="pres">
      <dgm:prSet presAssocID="{D288E9B7-1B8A-4F75-838B-AD7FFB0EDF4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26F4B3-4803-4F5D-9411-EE5B1A31D315}" srcId="{4935F7FA-1D5F-4B60-8689-4C8381B1CEDC}" destId="{D288E9B7-1B8A-4F75-838B-AD7FFB0EDF4B}" srcOrd="2" destOrd="0" parTransId="{3D2E4C32-2BA1-4ABB-A5D2-ACC6EC36CD2B}" sibTransId="{1F540F6E-8ED5-4B18-B1CC-6FE2F16CE45C}"/>
    <dgm:cxn modelId="{B5A73A42-C5F1-420A-B8EF-89F3F4619FF3}" type="presOf" srcId="{4935F7FA-1D5F-4B60-8689-4C8381B1CEDC}" destId="{7EBC2B5E-0208-4570-99BE-61F14D8CFDE7}" srcOrd="0" destOrd="0" presId="urn:microsoft.com/office/officeart/2005/8/layout/vList2#1"/>
    <dgm:cxn modelId="{21799B73-B4B8-4AE9-A36C-1ADC6D959B4C}" type="presOf" srcId="{D288E9B7-1B8A-4F75-838B-AD7FFB0EDF4B}" destId="{15D21AA1-7291-4F8D-BEC1-E29665664B16}" srcOrd="0" destOrd="0" presId="urn:microsoft.com/office/officeart/2005/8/layout/vList2#1"/>
    <dgm:cxn modelId="{36F86D12-2FA9-429B-879D-A067C0D73507}" srcId="{4935F7FA-1D5F-4B60-8689-4C8381B1CEDC}" destId="{5BDF3335-0B07-4A07-85F7-BEF0E4DD57D4}" srcOrd="1" destOrd="0" parTransId="{3D8C5A5F-5449-40E0-9968-B2A24CD48D59}" sibTransId="{C3EB0B90-7374-4F49-877F-E5A518A11115}"/>
    <dgm:cxn modelId="{869FB608-E953-4988-A492-2EED1F998020}" srcId="{4935F7FA-1D5F-4B60-8689-4C8381B1CEDC}" destId="{E2F866C8-322C-47A7-B633-703C4112826F}" srcOrd="0" destOrd="0" parTransId="{9E81CED7-86DC-4713-AF35-B4B8640352B8}" sibTransId="{B29B00E5-D3BA-4D5C-890D-999070FEB1C1}"/>
    <dgm:cxn modelId="{7CB2E218-D6F0-4514-A150-F01EF8817B28}" type="presOf" srcId="{5BDF3335-0B07-4A07-85F7-BEF0E4DD57D4}" destId="{823AECF2-4889-48F3-A687-F520FE1EB7E5}" srcOrd="0" destOrd="0" presId="urn:microsoft.com/office/officeart/2005/8/layout/vList2#1"/>
    <dgm:cxn modelId="{7DACF809-D91F-4543-A600-AD2742C7BCC9}" type="presOf" srcId="{E2F866C8-322C-47A7-B633-703C4112826F}" destId="{9F457FD3-77C5-4C8D-9A99-8776D57B9F7D}" srcOrd="0" destOrd="0" presId="urn:microsoft.com/office/officeart/2005/8/layout/vList2#1"/>
    <dgm:cxn modelId="{F5F12FFA-983D-4D8C-B1FD-AB2B874D144E}" type="presParOf" srcId="{7EBC2B5E-0208-4570-99BE-61F14D8CFDE7}" destId="{9F457FD3-77C5-4C8D-9A99-8776D57B9F7D}" srcOrd="0" destOrd="0" presId="urn:microsoft.com/office/officeart/2005/8/layout/vList2#1"/>
    <dgm:cxn modelId="{90773FE9-1BD4-4263-B99A-7B03608F8F0F}" type="presParOf" srcId="{7EBC2B5E-0208-4570-99BE-61F14D8CFDE7}" destId="{B72558C5-44A8-460D-BDAC-90ECCD834AF6}" srcOrd="1" destOrd="0" presId="urn:microsoft.com/office/officeart/2005/8/layout/vList2#1"/>
    <dgm:cxn modelId="{D2AFEFCD-C130-49B5-9313-D76A5CFC502E}" type="presParOf" srcId="{7EBC2B5E-0208-4570-99BE-61F14D8CFDE7}" destId="{823AECF2-4889-48F3-A687-F520FE1EB7E5}" srcOrd="2" destOrd="0" presId="urn:microsoft.com/office/officeart/2005/8/layout/vList2#1"/>
    <dgm:cxn modelId="{2BA52739-7B92-484E-869F-F0E861FE0111}" type="presParOf" srcId="{7EBC2B5E-0208-4570-99BE-61F14D8CFDE7}" destId="{A23FC44F-FAEE-4DEC-BB4D-8E52701C91F9}" srcOrd="3" destOrd="0" presId="urn:microsoft.com/office/officeart/2005/8/layout/vList2#1"/>
    <dgm:cxn modelId="{A7F3B7FE-D103-439C-BE8B-92B18CF15ECD}" type="presParOf" srcId="{7EBC2B5E-0208-4570-99BE-61F14D8CFDE7}" destId="{15D21AA1-7291-4F8D-BEC1-E29665664B16}" srcOrd="4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B2E4C7-2DBC-45BC-B933-FAAF417E8C6B}" type="doc">
      <dgm:prSet loTypeId="urn:microsoft.com/office/officeart/2005/8/layout/hList6" loCatId="list" qsTypeId="urn:microsoft.com/office/officeart/2005/8/quickstyle/3d1" qsCatId="3D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DA8A2D07-F387-4404-9FCB-397A6A028210}">
      <dgm:prSet phldrT="[文本]" phldr="0" custT="0"/>
      <dgm:spPr/>
      <dgm:t>
        <a:bodyPr vert="horz" wrap="square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模块化</a:t>
          </a:r>
          <a:endParaRPr lang="zh-CN" altLang="en-US" dirty="0"/>
        </a:p>
      </dgm:t>
    </dgm:pt>
    <dgm:pt modelId="{6834AA20-CCB2-4B69-B573-CB4D31C014E6}" cxnId="{AD2E23C4-A3ED-4539-989E-EB1E0747AC68}" type="parTrans">
      <dgm:prSet/>
      <dgm:spPr/>
      <dgm:t>
        <a:bodyPr/>
        <a:lstStyle/>
        <a:p>
          <a:endParaRPr lang="zh-CN" altLang="en-US"/>
        </a:p>
      </dgm:t>
    </dgm:pt>
    <dgm:pt modelId="{8755279E-20A5-4AEE-BDD2-C54EFA6328A6}" cxnId="{AD2E23C4-A3ED-4539-989E-EB1E0747AC68}" type="sibTrans">
      <dgm:prSet/>
      <dgm:spPr/>
      <dgm:t>
        <a:bodyPr/>
        <a:lstStyle/>
        <a:p>
          <a:endParaRPr lang="zh-CN" altLang="en-US"/>
        </a:p>
      </dgm:t>
    </dgm:pt>
    <dgm:pt modelId="{0DD731D5-4794-472B-A504-BE88A4AF8055}">
      <dgm:prSet phldr="0" custT="0"/>
      <dgm:spPr/>
      <dgm:t>
        <a:bodyPr vert="horz" wrap="square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ym typeface="+mn-ea"/>
            </a:rPr>
            <a:t>从局部整体到整体</a:t>
          </a:r>
          <a:endParaRPr altLang="en-US" dirty="0"/>
        </a:p>
      </dgm:t>
    </dgm:pt>
    <dgm:pt modelId="{FFCFCB64-252F-498C-9C6F-E5F76461873F}" cxnId="{4A831F3A-0BB9-4E9E-9B4F-A0795F24236A}" type="parTrans">
      <dgm:prSet/>
      <dgm:spPr/>
      <dgm:t>
        <a:bodyPr/>
        <a:lstStyle/>
        <a:p>
          <a:endParaRPr lang="zh-CN" altLang="en-US"/>
        </a:p>
      </dgm:t>
    </dgm:pt>
    <dgm:pt modelId="{34A8C3F9-2C72-4C58-8B08-99AFCCF087D5}" cxnId="{4A831F3A-0BB9-4E9E-9B4F-A0795F24236A}" type="sibTrans">
      <dgm:prSet/>
      <dgm:spPr/>
      <dgm:t>
        <a:bodyPr/>
        <a:lstStyle/>
        <a:p>
          <a:endParaRPr lang="zh-CN" altLang="en-US"/>
        </a:p>
      </dgm:t>
    </dgm:pt>
    <dgm:pt modelId="{69819F0A-08D9-460E-A60C-57BE79208286}">
      <dgm:prSet phldr="0" custT="0"/>
      <dgm:spPr/>
      <dgm:t>
        <a:bodyPr vert="horz" wrap="square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ym typeface="+mn-ea"/>
            </a:rPr>
            <a:t>从过去到现在</a:t>
          </a:r>
          <a:endParaRPr altLang="en-US" dirty="0"/>
        </a:p>
      </dgm:t>
    </dgm:pt>
    <dgm:pt modelId="{9884CAD0-0EB2-48E5-845E-E19535240FBF}" cxnId="{05D73D23-981B-4EB8-884C-A7F83C19F123}" type="parTrans">
      <dgm:prSet/>
      <dgm:spPr/>
      <dgm:t>
        <a:bodyPr/>
        <a:lstStyle/>
        <a:p>
          <a:endParaRPr lang="zh-CN" altLang="en-US"/>
        </a:p>
      </dgm:t>
    </dgm:pt>
    <dgm:pt modelId="{0DB2A63B-DC52-49B7-A9BE-2F8D2BC169DC}" cxnId="{05D73D23-981B-4EB8-884C-A7F83C19F123}" type="sibTrans">
      <dgm:prSet/>
      <dgm:spPr/>
      <dgm:t>
        <a:bodyPr/>
        <a:lstStyle/>
        <a:p>
          <a:endParaRPr lang="zh-CN" altLang="en-US"/>
        </a:p>
      </dgm:t>
    </dgm:pt>
    <dgm:pt modelId="{13E1A345-B589-43A8-9542-AC281B5772F1}">
      <dgm:prSet phldr="0" custT="0"/>
      <dgm:spPr/>
      <dgm:t>
        <a:bodyPr vert="horz" wrap="square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简单强大的可跟踪性</a:t>
          </a:r>
        </a:p>
      </dgm:t>
    </dgm:pt>
    <dgm:pt modelId="{5E82272B-E600-4496-B3D9-881F8818ABFB}" cxnId="{7D7F37CA-7156-4694-8D69-61CFCF55DEFC}" type="parTrans">
      <dgm:prSet/>
      <dgm:spPr/>
      <dgm:t>
        <a:bodyPr/>
        <a:lstStyle/>
        <a:p>
          <a:endParaRPr lang="zh-CN" altLang="en-US"/>
        </a:p>
      </dgm:t>
    </dgm:pt>
    <dgm:pt modelId="{CBA4E41D-2DC8-4907-B039-BDECEEA46EF3}" cxnId="{7D7F37CA-7156-4694-8D69-61CFCF55DEFC}" type="sibTrans">
      <dgm:prSet/>
      <dgm:spPr/>
      <dgm:t>
        <a:bodyPr/>
        <a:lstStyle/>
        <a:p>
          <a:endParaRPr lang="zh-CN" altLang="en-US"/>
        </a:p>
      </dgm:t>
    </dgm:pt>
    <dgm:pt modelId="{07FA4ADD-8D96-4B06-AE7F-902B878DD8B1}">
      <dgm:prSet phldrT="[文本]" phldr="0" custT="0"/>
      <dgm:spPr/>
      <dgm:t>
        <a:bodyPr vert="horz" wrap="square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开发、调试、验证、部署简单</a:t>
          </a:r>
        </a:p>
      </dgm:t>
    </dgm:pt>
    <dgm:pt modelId="{A8B4A2D4-51F6-4657-92F3-DB580AE5F569}" cxnId="{29FD6FC0-4AD4-4138-A9DE-E3C3A43BE961}" type="parTrans">
      <dgm:prSet/>
      <dgm:spPr/>
      <dgm:t>
        <a:bodyPr/>
        <a:lstStyle/>
        <a:p>
          <a:endParaRPr lang="zh-CN" altLang="en-US"/>
        </a:p>
      </dgm:t>
    </dgm:pt>
    <dgm:pt modelId="{33BF6C47-5256-4D8E-874B-728742A8CEC4}" cxnId="{29FD6FC0-4AD4-4138-A9DE-E3C3A43BE961}" type="sibTrans">
      <dgm:prSet/>
      <dgm:spPr/>
      <dgm:t>
        <a:bodyPr/>
        <a:lstStyle/>
        <a:p>
          <a:endParaRPr lang="zh-CN" altLang="en-US"/>
        </a:p>
      </dgm:t>
    </dgm:pt>
    <dgm:pt modelId="{DE36D10E-86CD-4C6D-B150-31E525EF527D}" type="pres">
      <dgm:prSet presAssocID="{ACB2E4C7-2DBC-45BC-B933-FAAF417E8C6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61ED5B-86C5-4F33-9AFB-CF29287F5ADA}" type="pres">
      <dgm:prSet presAssocID="{DA8A2D07-F387-4404-9FCB-397A6A02821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BAF44-A802-43E2-9047-3212FE3D9D6C}" type="pres">
      <dgm:prSet presAssocID="{8755279E-20A5-4AEE-BDD2-C54EFA6328A6}" presName="sibTrans" presStyleCnt="0"/>
      <dgm:spPr/>
      <dgm:t>
        <a:bodyPr/>
        <a:lstStyle/>
        <a:p>
          <a:endParaRPr lang="zh-CN" altLang="en-US"/>
        </a:p>
      </dgm:t>
    </dgm:pt>
    <dgm:pt modelId="{40141EDF-6988-463D-967C-32F3309A7841}" type="pres">
      <dgm:prSet presAssocID="{0DD731D5-4794-472B-A504-BE88A4AF805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37B06C-A480-4218-8FC9-FC30EEE1CE75}" type="pres">
      <dgm:prSet presAssocID="{34A8C3F9-2C72-4C58-8B08-99AFCCF087D5}" presName="sibTrans" presStyleCnt="0"/>
      <dgm:spPr/>
      <dgm:t>
        <a:bodyPr/>
        <a:lstStyle/>
        <a:p>
          <a:endParaRPr lang="zh-CN" altLang="en-US"/>
        </a:p>
      </dgm:t>
    </dgm:pt>
    <dgm:pt modelId="{F6CAC27B-D61A-47A0-873C-75635A587FFB}" type="pres">
      <dgm:prSet presAssocID="{69819F0A-08D9-460E-A60C-57BE7920828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AE7643-21F6-46EB-B323-4B30C2C0199D}" type="pres">
      <dgm:prSet presAssocID="{0DB2A63B-DC52-49B7-A9BE-2F8D2BC169DC}" presName="sibTrans" presStyleCnt="0"/>
      <dgm:spPr/>
      <dgm:t>
        <a:bodyPr/>
        <a:lstStyle/>
        <a:p>
          <a:endParaRPr lang="zh-CN" altLang="en-US"/>
        </a:p>
      </dgm:t>
    </dgm:pt>
    <dgm:pt modelId="{738B8A6A-08E4-40A4-ACEC-E2B6C06CE74A}" type="pres">
      <dgm:prSet presAssocID="{13E1A345-B589-43A8-9542-AC281B5772F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BE95C9-AF17-4D49-91A6-EC99167966BC}" type="pres">
      <dgm:prSet presAssocID="{CBA4E41D-2DC8-4907-B039-BDECEEA46EF3}" presName="sibTrans" presStyleCnt="0"/>
      <dgm:spPr/>
      <dgm:t>
        <a:bodyPr/>
        <a:lstStyle/>
        <a:p>
          <a:endParaRPr lang="zh-CN" altLang="en-US"/>
        </a:p>
      </dgm:t>
    </dgm:pt>
    <dgm:pt modelId="{35A89FA7-451D-44F0-A02E-1277ECD1BBE6}" type="pres">
      <dgm:prSet presAssocID="{07FA4ADD-8D96-4B06-AE7F-902B878DD8B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1EC4336-39DB-4EE1-861F-0AAD7C85FBBD}" type="presOf" srcId="{13E1A345-B589-43A8-9542-AC281B5772F1}" destId="{738B8A6A-08E4-40A4-ACEC-E2B6C06CE74A}" srcOrd="0" destOrd="0" presId="urn:microsoft.com/office/officeart/2005/8/layout/hList6"/>
    <dgm:cxn modelId="{34C5D6A2-A53A-4905-8EC4-0108883AD37B}" type="presOf" srcId="{0DD731D5-4794-472B-A504-BE88A4AF8055}" destId="{40141EDF-6988-463D-967C-32F3309A7841}" srcOrd="0" destOrd="0" presId="urn:microsoft.com/office/officeart/2005/8/layout/hList6"/>
    <dgm:cxn modelId="{AD2E23C4-A3ED-4539-989E-EB1E0747AC68}" srcId="{ACB2E4C7-2DBC-45BC-B933-FAAF417E8C6B}" destId="{DA8A2D07-F387-4404-9FCB-397A6A028210}" srcOrd="0" destOrd="0" parTransId="{6834AA20-CCB2-4B69-B573-CB4D31C014E6}" sibTransId="{8755279E-20A5-4AEE-BDD2-C54EFA6328A6}"/>
    <dgm:cxn modelId="{8B6FB269-6A82-47A9-994A-553C2EB945A0}" type="presOf" srcId="{69819F0A-08D9-460E-A60C-57BE79208286}" destId="{F6CAC27B-D61A-47A0-873C-75635A587FFB}" srcOrd="0" destOrd="0" presId="urn:microsoft.com/office/officeart/2005/8/layout/hList6"/>
    <dgm:cxn modelId="{7D7F37CA-7156-4694-8D69-61CFCF55DEFC}" srcId="{ACB2E4C7-2DBC-45BC-B933-FAAF417E8C6B}" destId="{13E1A345-B589-43A8-9542-AC281B5772F1}" srcOrd="3" destOrd="0" parTransId="{5E82272B-E600-4496-B3D9-881F8818ABFB}" sibTransId="{CBA4E41D-2DC8-4907-B039-BDECEEA46EF3}"/>
    <dgm:cxn modelId="{05D73D23-981B-4EB8-884C-A7F83C19F123}" srcId="{ACB2E4C7-2DBC-45BC-B933-FAAF417E8C6B}" destId="{69819F0A-08D9-460E-A60C-57BE79208286}" srcOrd="2" destOrd="0" parTransId="{9884CAD0-0EB2-48E5-845E-E19535240FBF}" sibTransId="{0DB2A63B-DC52-49B7-A9BE-2F8D2BC169DC}"/>
    <dgm:cxn modelId="{4A831F3A-0BB9-4E9E-9B4F-A0795F24236A}" srcId="{ACB2E4C7-2DBC-45BC-B933-FAAF417E8C6B}" destId="{0DD731D5-4794-472B-A504-BE88A4AF8055}" srcOrd="1" destOrd="0" parTransId="{FFCFCB64-252F-498C-9C6F-E5F76461873F}" sibTransId="{34A8C3F9-2C72-4C58-8B08-99AFCCF087D5}"/>
    <dgm:cxn modelId="{34329AA1-AC88-461A-B7CE-97DC3133ADA2}" type="presOf" srcId="{ACB2E4C7-2DBC-45BC-B933-FAAF417E8C6B}" destId="{DE36D10E-86CD-4C6D-B150-31E525EF527D}" srcOrd="0" destOrd="0" presId="urn:microsoft.com/office/officeart/2005/8/layout/hList6"/>
    <dgm:cxn modelId="{6C5210CA-4738-4E7D-A6BB-4F586FFD4BFA}" type="presOf" srcId="{07FA4ADD-8D96-4B06-AE7F-902B878DD8B1}" destId="{35A89FA7-451D-44F0-A02E-1277ECD1BBE6}" srcOrd="0" destOrd="0" presId="urn:microsoft.com/office/officeart/2005/8/layout/hList6"/>
    <dgm:cxn modelId="{BF87DF3E-1C9A-4473-95C1-9A9CF7A27D82}" type="presOf" srcId="{DA8A2D07-F387-4404-9FCB-397A6A028210}" destId="{E561ED5B-86C5-4F33-9AFB-CF29287F5ADA}" srcOrd="0" destOrd="0" presId="urn:microsoft.com/office/officeart/2005/8/layout/hList6"/>
    <dgm:cxn modelId="{29FD6FC0-4AD4-4138-A9DE-E3C3A43BE961}" srcId="{ACB2E4C7-2DBC-45BC-B933-FAAF417E8C6B}" destId="{07FA4ADD-8D96-4B06-AE7F-902B878DD8B1}" srcOrd="4" destOrd="0" parTransId="{A8B4A2D4-51F6-4657-92F3-DB580AE5F569}" sibTransId="{33BF6C47-5256-4D8E-874B-728742A8CEC4}"/>
    <dgm:cxn modelId="{2C1BD48C-FB03-431A-8BF8-BFA191E12CB6}" type="presParOf" srcId="{DE36D10E-86CD-4C6D-B150-31E525EF527D}" destId="{E561ED5B-86C5-4F33-9AFB-CF29287F5ADA}" srcOrd="0" destOrd="0" presId="urn:microsoft.com/office/officeart/2005/8/layout/hList6"/>
    <dgm:cxn modelId="{6BB60EB7-7C47-4D89-AC88-DDBA33B6A4D6}" type="presParOf" srcId="{DE36D10E-86CD-4C6D-B150-31E525EF527D}" destId="{E5CBAF44-A802-43E2-9047-3212FE3D9D6C}" srcOrd="1" destOrd="0" presId="urn:microsoft.com/office/officeart/2005/8/layout/hList6"/>
    <dgm:cxn modelId="{7E1D9C97-2EA4-40B6-A603-34F123E576C6}" type="presParOf" srcId="{DE36D10E-86CD-4C6D-B150-31E525EF527D}" destId="{40141EDF-6988-463D-967C-32F3309A7841}" srcOrd="2" destOrd="0" presId="urn:microsoft.com/office/officeart/2005/8/layout/hList6"/>
    <dgm:cxn modelId="{265949AE-E674-4B39-8DAB-0DA03A2226DB}" type="presParOf" srcId="{DE36D10E-86CD-4C6D-B150-31E525EF527D}" destId="{6E37B06C-A480-4218-8FC9-FC30EEE1CE75}" srcOrd="3" destOrd="0" presId="urn:microsoft.com/office/officeart/2005/8/layout/hList6"/>
    <dgm:cxn modelId="{832D9618-976A-400B-B0F0-8C0CA17345F2}" type="presParOf" srcId="{DE36D10E-86CD-4C6D-B150-31E525EF527D}" destId="{F6CAC27B-D61A-47A0-873C-75635A587FFB}" srcOrd="4" destOrd="0" presId="urn:microsoft.com/office/officeart/2005/8/layout/hList6"/>
    <dgm:cxn modelId="{B6B79AC0-C907-46D9-86C2-F212E34FF709}" type="presParOf" srcId="{DE36D10E-86CD-4C6D-B150-31E525EF527D}" destId="{73AE7643-21F6-46EB-B323-4B30C2C0199D}" srcOrd="5" destOrd="0" presId="urn:microsoft.com/office/officeart/2005/8/layout/hList6"/>
    <dgm:cxn modelId="{710098ED-0D81-476F-B93A-D5D1425906B6}" type="presParOf" srcId="{DE36D10E-86CD-4C6D-B150-31E525EF527D}" destId="{738B8A6A-08E4-40A4-ACEC-E2B6C06CE74A}" srcOrd="6" destOrd="0" presId="urn:microsoft.com/office/officeart/2005/8/layout/hList6"/>
    <dgm:cxn modelId="{F4771D3E-FD45-449E-83C8-AC9617B6D67D}" type="presParOf" srcId="{DE36D10E-86CD-4C6D-B150-31E525EF527D}" destId="{7DBE95C9-AF17-4D49-91A6-EC99167966BC}" srcOrd="7" destOrd="0" presId="urn:microsoft.com/office/officeart/2005/8/layout/hList6"/>
    <dgm:cxn modelId="{F5FB1D8E-6373-45C2-BE41-EAB8FA8E0CBF}" type="presParOf" srcId="{DE36D10E-86CD-4C6D-B150-31E525EF527D}" destId="{35A89FA7-451D-44F0-A02E-1277ECD1BBE6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063271-A85E-4D23-B60C-FEBB9AD25771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25717D-0C64-41F5-93B1-D9CA172EA904}">
      <dgm:prSet phldrT="[文本]"/>
      <dgm:spPr/>
      <dgm:t>
        <a:bodyPr/>
        <a:lstStyle/>
        <a:p>
          <a:r>
            <a:rPr lang="zh-CN" altLang="en-US" dirty="0" smtClean="0"/>
            <a:t>状态数据</a:t>
          </a:r>
          <a:endParaRPr lang="zh-CN" altLang="en-US" dirty="0"/>
        </a:p>
      </dgm:t>
    </dgm:pt>
    <dgm:pt modelId="{5743FAD9-EFFB-4BD4-A77C-7CD9DABF7C0D}" cxnId="{8B4C94A7-B03C-47A5-B989-95690F72CF6F}" type="parTrans">
      <dgm:prSet/>
      <dgm:spPr/>
      <dgm:t>
        <a:bodyPr/>
        <a:lstStyle/>
        <a:p>
          <a:endParaRPr lang="zh-CN" altLang="en-US"/>
        </a:p>
      </dgm:t>
    </dgm:pt>
    <dgm:pt modelId="{921CE590-4605-4716-9D40-74163F0444E4}" cxnId="{8B4C94A7-B03C-47A5-B989-95690F72CF6F}" type="sibTrans">
      <dgm:prSet/>
      <dgm:spPr/>
      <dgm:t>
        <a:bodyPr/>
        <a:lstStyle/>
        <a:p>
          <a:endParaRPr lang="zh-CN" altLang="en-US"/>
        </a:p>
      </dgm:t>
    </dgm:pt>
    <dgm:pt modelId="{6CD5B75A-6FD7-4F60-A7B8-B6263287135C}">
      <dgm:prSet phldrT="[文本]"/>
      <dgm:spPr/>
      <dgm:t>
        <a:bodyPr/>
        <a:lstStyle/>
        <a:p>
          <a:r>
            <a:rPr lang="zh-CN" altLang="en-US" dirty="0" smtClean="0"/>
            <a:t>变更版本化</a:t>
          </a:r>
          <a:endParaRPr lang="zh-CN" altLang="en-US" dirty="0"/>
        </a:p>
      </dgm:t>
    </dgm:pt>
    <dgm:pt modelId="{DD52FA61-0505-4465-8644-DF83B872F83E}" cxnId="{6CFB6306-53B1-4BD9-BCD0-73AF400482D4}" type="parTrans">
      <dgm:prSet/>
      <dgm:spPr/>
      <dgm:t>
        <a:bodyPr/>
        <a:lstStyle/>
        <a:p>
          <a:endParaRPr lang="zh-CN" altLang="en-US"/>
        </a:p>
      </dgm:t>
    </dgm:pt>
    <dgm:pt modelId="{BFBE2EF8-6610-47B1-B33F-BA3632C0A90D}" cxnId="{6CFB6306-53B1-4BD9-BCD0-73AF400482D4}" type="sibTrans">
      <dgm:prSet/>
      <dgm:spPr/>
      <dgm:t>
        <a:bodyPr/>
        <a:lstStyle/>
        <a:p>
          <a:endParaRPr lang="zh-CN" altLang="en-US"/>
        </a:p>
      </dgm:t>
    </dgm:pt>
    <dgm:pt modelId="{F7626F79-59F9-4573-B1C2-7563D5307306}">
      <dgm:prSet phldrT="[文本]"/>
      <dgm:spPr/>
      <dgm:t>
        <a:bodyPr/>
        <a:lstStyle/>
        <a:p>
          <a:r>
            <a:rPr lang="zh-CN" altLang="en-US" dirty="0" smtClean="0"/>
            <a:t>传输保证</a:t>
          </a:r>
          <a:endParaRPr lang="zh-CN" altLang="en-US" dirty="0"/>
        </a:p>
      </dgm:t>
    </dgm:pt>
    <dgm:pt modelId="{623854B6-9361-4E66-B016-260E0E6BE482}" cxnId="{BD17CEA5-B18F-4DC4-814A-5C42F9FF5F2C}" type="parTrans">
      <dgm:prSet/>
      <dgm:spPr/>
      <dgm:t>
        <a:bodyPr/>
        <a:lstStyle/>
        <a:p>
          <a:endParaRPr lang="zh-CN" altLang="en-US"/>
        </a:p>
      </dgm:t>
    </dgm:pt>
    <dgm:pt modelId="{792D80BA-5A39-469F-85EA-0A9F02621B3F}" cxnId="{BD17CEA5-B18F-4DC4-814A-5C42F9FF5F2C}" type="sibTrans">
      <dgm:prSet/>
      <dgm:spPr/>
      <dgm:t>
        <a:bodyPr/>
        <a:lstStyle/>
        <a:p>
          <a:endParaRPr lang="zh-CN" altLang="en-US"/>
        </a:p>
      </dgm:t>
    </dgm:pt>
    <dgm:pt modelId="{495431C4-FB22-4917-864E-2070A8B6B5AF}">
      <dgm:prSet phldrT="[文本]"/>
      <dgm:spPr/>
      <dgm:t>
        <a:bodyPr/>
        <a:lstStyle/>
        <a:p>
          <a:r>
            <a:rPr lang="zh-CN" altLang="en-US" dirty="0" smtClean="0"/>
            <a:t>重入保证（</a:t>
          </a:r>
          <a:r>
            <a:rPr lang="en-US" altLang="zh-CN" dirty="0" smtClean="0"/>
            <a:t>no update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909294E8-2DD4-48B4-BA6D-E3BCA96A5B6A}" cxnId="{B10885AB-FE79-4A90-B36A-D6E41105D4F9}" type="parTrans">
      <dgm:prSet/>
      <dgm:spPr/>
      <dgm:t>
        <a:bodyPr/>
        <a:lstStyle/>
        <a:p>
          <a:endParaRPr lang="zh-CN" altLang="en-US"/>
        </a:p>
      </dgm:t>
    </dgm:pt>
    <dgm:pt modelId="{D38B1475-8D9E-4B72-8FA1-B49ACB479CC6}" cxnId="{B10885AB-FE79-4A90-B36A-D6E41105D4F9}" type="sibTrans">
      <dgm:prSet/>
      <dgm:spPr/>
      <dgm:t>
        <a:bodyPr/>
        <a:lstStyle/>
        <a:p>
          <a:endParaRPr lang="zh-CN" altLang="en-US"/>
        </a:p>
      </dgm:t>
    </dgm:pt>
    <dgm:pt modelId="{46609804-3943-44E1-9893-0AC15EB75609}">
      <dgm:prSet phldrT="[文本]"/>
      <dgm:spPr/>
      <dgm:t>
        <a:bodyPr/>
        <a:lstStyle/>
        <a:p>
          <a:r>
            <a:rPr lang="zh-CN" altLang="en-US" dirty="0" smtClean="0"/>
            <a:t>历史可追溯</a:t>
          </a:r>
          <a:endParaRPr lang="zh-CN" altLang="en-US" dirty="0"/>
        </a:p>
      </dgm:t>
    </dgm:pt>
    <dgm:pt modelId="{EE081BD9-64C5-4EF6-83F9-6BCC730E9D09}" cxnId="{644869C2-BC77-40AD-BE14-5A2D1E05C086}" type="parTrans">
      <dgm:prSet/>
      <dgm:spPr/>
      <dgm:t>
        <a:bodyPr/>
        <a:lstStyle/>
        <a:p>
          <a:endParaRPr lang="zh-CN" altLang="en-US"/>
        </a:p>
      </dgm:t>
    </dgm:pt>
    <dgm:pt modelId="{E35523F6-44BC-49F5-AB66-85BAEBF34953}" cxnId="{644869C2-BC77-40AD-BE14-5A2D1E05C086}" type="sibTrans">
      <dgm:prSet/>
      <dgm:spPr/>
      <dgm:t>
        <a:bodyPr/>
        <a:lstStyle/>
        <a:p>
          <a:endParaRPr lang="zh-CN" altLang="en-US"/>
        </a:p>
      </dgm:t>
    </dgm:pt>
    <dgm:pt modelId="{672FF580-3317-4F49-9D08-849600A54ED5}">
      <dgm:prSet phldrT="[文本]"/>
      <dgm:spPr/>
      <dgm:t>
        <a:bodyPr/>
        <a:lstStyle/>
        <a:p>
          <a:r>
            <a:rPr lang="zh-CN" altLang="en-US" dirty="0" smtClean="0"/>
            <a:t>延后重试（重试失败的传输）</a:t>
          </a:r>
          <a:endParaRPr lang="zh-CN" altLang="en-US" dirty="0"/>
        </a:p>
      </dgm:t>
    </dgm:pt>
    <dgm:pt modelId="{1CDA40D0-6453-498C-B42F-FDBB7CA60810}" cxnId="{E41DD9A4-4414-4F3D-8A69-6C387CB389E8}" type="parTrans">
      <dgm:prSet/>
      <dgm:spPr/>
      <dgm:t>
        <a:bodyPr/>
        <a:lstStyle/>
        <a:p>
          <a:endParaRPr lang="zh-CN" altLang="en-US"/>
        </a:p>
      </dgm:t>
    </dgm:pt>
    <dgm:pt modelId="{8FDF3965-5625-4806-920E-BD7B9680ACA8}" cxnId="{E41DD9A4-4414-4F3D-8A69-6C387CB389E8}" type="sibTrans">
      <dgm:prSet/>
      <dgm:spPr/>
      <dgm:t>
        <a:bodyPr/>
        <a:lstStyle/>
        <a:p>
          <a:endParaRPr lang="zh-CN" altLang="en-US"/>
        </a:p>
      </dgm:t>
    </dgm:pt>
    <dgm:pt modelId="{43F54DF2-FEF7-42C6-84CA-C794F3315DD3}">
      <dgm:prSet phldrT="[文本]"/>
      <dgm:spPr/>
      <dgm:t>
        <a:bodyPr/>
        <a:lstStyle/>
        <a:p>
          <a:r>
            <a:rPr lang="zh-CN" altLang="en-US" dirty="0" smtClean="0"/>
            <a:t>数据定义版本化</a:t>
          </a:r>
          <a:endParaRPr lang="zh-CN" altLang="en-US" dirty="0"/>
        </a:p>
      </dgm:t>
    </dgm:pt>
    <dgm:pt modelId="{E56E9919-F392-450B-B599-CB32EE4A100E}" cxnId="{BD7B801F-AEAF-44F4-A577-EDCC98F28523}" type="parTrans">
      <dgm:prSet/>
      <dgm:spPr/>
      <dgm:t>
        <a:bodyPr/>
        <a:lstStyle/>
        <a:p>
          <a:endParaRPr lang="zh-CN" altLang="en-US"/>
        </a:p>
      </dgm:t>
    </dgm:pt>
    <dgm:pt modelId="{761F8F94-A5B2-43B8-A535-29E901C40216}" cxnId="{BD7B801F-AEAF-44F4-A577-EDCC98F28523}" type="sibTrans">
      <dgm:prSet/>
      <dgm:spPr/>
      <dgm:t>
        <a:bodyPr/>
        <a:lstStyle/>
        <a:p>
          <a:endParaRPr lang="zh-CN" altLang="en-US"/>
        </a:p>
      </dgm:t>
    </dgm:pt>
    <dgm:pt modelId="{AC444BEB-1C53-47B4-82EC-97B12BF01C6A}">
      <dgm:prSet phldrT="[文本]"/>
      <dgm:spPr/>
      <dgm:t>
        <a:bodyPr/>
        <a:lstStyle/>
        <a:p>
          <a:r>
            <a:rPr lang="zh-CN" altLang="en-US" dirty="0" smtClean="0"/>
            <a:t>业务独立编排而不影响现有业务</a:t>
          </a:r>
          <a:endParaRPr lang="zh-CN" altLang="en-US" dirty="0"/>
        </a:p>
      </dgm:t>
    </dgm:pt>
    <dgm:pt modelId="{BB008433-2A2E-4559-9A18-2F09BD1852A0}" cxnId="{7AED8F47-5784-44F7-BAE0-068B67C8B946}" type="parTrans">
      <dgm:prSet/>
      <dgm:spPr/>
      <dgm:t>
        <a:bodyPr/>
        <a:lstStyle/>
        <a:p>
          <a:endParaRPr lang="zh-CN" altLang="en-US"/>
        </a:p>
      </dgm:t>
    </dgm:pt>
    <dgm:pt modelId="{2516A845-B458-4AC6-973E-D753DEE03C72}" cxnId="{7AED8F47-5784-44F7-BAE0-068B67C8B946}" type="sibTrans">
      <dgm:prSet/>
      <dgm:spPr/>
      <dgm:t>
        <a:bodyPr/>
        <a:lstStyle/>
        <a:p>
          <a:endParaRPr lang="zh-CN" altLang="en-US"/>
        </a:p>
      </dgm:t>
    </dgm:pt>
    <dgm:pt modelId="{EE51E4EE-314A-4893-92D5-03889BE92BBB}">
      <dgm:prSet phldrT="[文本]"/>
      <dgm:spPr/>
      <dgm:t>
        <a:bodyPr/>
        <a:lstStyle/>
        <a:p>
          <a:r>
            <a:rPr lang="zh-CN" altLang="en-US" dirty="0" smtClean="0"/>
            <a:t>业务变更平滑过渡（多个版本可并行且互不影响）</a:t>
          </a:r>
          <a:endParaRPr lang="zh-CN" altLang="en-US" dirty="0"/>
        </a:p>
      </dgm:t>
    </dgm:pt>
    <dgm:pt modelId="{DAE5737B-E080-4EDF-8CD5-99888176C613}" cxnId="{734BA262-DCC2-4336-A6A3-9615291578C0}" type="parTrans">
      <dgm:prSet/>
      <dgm:spPr/>
      <dgm:t>
        <a:bodyPr/>
        <a:lstStyle/>
        <a:p>
          <a:endParaRPr lang="zh-CN" altLang="en-US"/>
        </a:p>
      </dgm:t>
    </dgm:pt>
    <dgm:pt modelId="{0CDD85FC-1CA2-4516-9D64-7839BFE0F26A}" cxnId="{734BA262-DCC2-4336-A6A3-9615291578C0}" type="sibTrans">
      <dgm:prSet/>
      <dgm:spPr/>
      <dgm:t>
        <a:bodyPr/>
        <a:lstStyle/>
        <a:p>
          <a:endParaRPr lang="zh-CN" altLang="en-US"/>
        </a:p>
      </dgm:t>
    </dgm:pt>
    <dgm:pt modelId="{E2C397B1-E388-4430-8F14-6C0987A4A989}">
      <dgm:prSet phldrT="[文本]"/>
      <dgm:spPr/>
      <dgm:t>
        <a:bodyPr/>
        <a:lstStyle/>
        <a:p>
          <a:r>
            <a:rPr lang="zh-CN" altLang="en-US" dirty="0" smtClean="0"/>
            <a:t>延时执行（</a:t>
          </a:r>
          <a:r>
            <a:rPr lang="en-US" altLang="zh-CN" dirty="0" smtClean="0"/>
            <a:t>24</a:t>
          </a:r>
          <a:r>
            <a:rPr lang="zh-CN" altLang="en-US" dirty="0" smtClean="0"/>
            <a:t>小时删单）</a:t>
          </a:r>
          <a:endParaRPr lang="zh-CN" altLang="en-US" dirty="0"/>
        </a:p>
      </dgm:t>
    </dgm:pt>
    <dgm:pt modelId="{EB16CB07-A654-4A11-A69F-C7FC01665317}" cxnId="{5EF9FAC4-785C-47B7-8B84-96F5630B54C7}" type="parTrans">
      <dgm:prSet/>
      <dgm:spPr/>
      <dgm:t>
        <a:bodyPr/>
        <a:lstStyle/>
        <a:p>
          <a:endParaRPr lang="zh-CN" altLang="en-US"/>
        </a:p>
      </dgm:t>
    </dgm:pt>
    <dgm:pt modelId="{C71E6368-526F-40E8-8AEB-F99502805387}" cxnId="{5EF9FAC4-785C-47B7-8B84-96F5630B54C7}" type="sibTrans">
      <dgm:prSet/>
      <dgm:spPr/>
      <dgm:t>
        <a:bodyPr/>
        <a:lstStyle/>
        <a:p>
          <a:endParaRPr lang="zh-CN" altLang="en-US"/>
        </a:p>
      </dgm:t>
    </dgm:pt>
    <dgm:pt modelId="{14FD31F7-A8A0-4696-B4B0-54A8C8AF2E80}" type="pres">
      <dgm:prSet presAssocID="{35063271-A85E-4D23-B60C-FEBB9AD257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20563D4-03BA-4114-9D23-DE981221892B}" type="pres">
      <dgm:prSet presAssocID="{E925717D-0C64-41F5-93B1-D9CA172EA90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7A3BB9-7CF1-432C-BDD8-D738ECBB3C40}" type="pres">
      <dgm:prSet presAssocID="{E925717D-0C64-41F5-93B1-D9CA172EA904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77EDAC-FAC1-41B9-B520-1CDF9C45F788}" type="pres">
      <dgm:prSet presAssocID="{F7626F79-59F9-4573-B1C2-7563D530730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D02C94-D0FA-4FBC-B22F-90F74DD2BB31}" type="pres">
      <dgm:prSet presAssocID="{F7626F79-59F9-4573-B1C2-7563D530730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520E82-D234-4D35-AB5B-FC99022BC16F}" type="pres">
      <dgm:prSet presAssocID="{43F54DF2-FEF7-42C6-84CA-C794F3315DD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573C3B-FB9B-4902-B209-8404112E1381}" type="pres">
      <dgm:prSet presAssocID="{43F54DF2-FEF7-42C6-84CA-C794F3315DD3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6B9DB2-9CEF-4A19-B5D2-82EB13CD1F8C}" type="presOf" srcId="{6CD5B75A-6FD7-4F60-A7B8-B6263287135C}" destId="{597A3BB9-7CF1-432C-BDD8-D738ECBB3C40}" srcOrd="0" destOrd="0" presId="urn:microsoft.com/office/officeart/2005/8/layout/vList2"/>
    <dgm:cxn modelId="{BD17CEA5-B18F-4DC4-814A-5C42F9FF5F2C}" srcId="{35063271-A85E-4D23-B60C-FEBB9AD25771}" destId="{F7626F79-59F9-4573-B1C2-7563D5307306}" srcOrd="1" destOrd="0" parTransId="{623854B6-9361-4E66-B016-260E0E6BE482}" sibTransId="{792D80BA-5A39-469F-85EA-0A9F02621B3F}"/>
    <dgm:cxn modelId="{B10885AB-FE79-4A90-B36A-D6E41105D4F9}" srcId="{F7626F79-59F9-4573-B1C2-7563D5307306}" destId="{495431C4-FB22-4917-864E-2070A8B6B5AF}" srcOrd="0" destOrd="0" parTransId="{909294E8-2DD4-48B4-BA6D-E3BCA96A5B6A}" sibTransId="{D38B1475-8D9E-4B72-8FA1-B49ACB479CC6}"/>
    <dgm:cxn modelId="{7AED8F47-5784-44F7-BAE0-068B67C8B946}" srcId="{43F54DF2-FEF7-42C6-84CA-C794F3315DD3}" destId="{AC444BEB-1C53-47B4-82EC-97B12BF01C6A}" srcOrd="0" destOrd="0" parTransId="{BB008433-2A2E-4559-9A18-2F09BD1852A0}" sibTransId="{2516A845-B458-4AC6-973E-D753DEE03C72}"/>
    <dgm:cxn modelId="{CBF94B95-5ED9-4E8F-A050-DD5460C7A7E5}" type="presOf" srcId="{46609804-3943-44E1-9893-0AC15EB75609}" destId="{597A3BB9-7CF1-432C-BDD8-D738ECBB3C40}" srcOrd="0" destOrd="1" presId="urn:microsoft.com/office/officeart/2005/8/layout/vList2"/>
    <dgm:cxn modelId="{607BA149-85F6-402C-80D7-5FDC0907011D}" type="presOf" srcId="{35063271-A85E-4D23-B60C-FEBB9AD25771}" destId="{14FD31F7-A8A0-4696-B4B0-54A8C8AF2E80}" srcOrd="0" destOrd="0" presId="urn:microsoft.com/office/officeart/2005/8/layout/vList2"/>
    <dgm:cxn modelId="{5C3FA70C-11E7-47FA-B3A1-FD74591D0468}" type="presOf" srcId="{495431C4-FB22-4917-864E-2070A8B6B5AF}" destId="{3ED02C94-D0FA-4FBC-B22F-90F74DD2BB31}" srcOrd="0" destOrd="0" presId="urn:microsoft.com/office/officeart/2005/8/layout/vList2"/>
    <dgm:cxn modelId="{D433EB06-6523-4124-A4ED-C2E95086F9DA}" type="presOf" srcId="{E925717D-0C64-41F5-93B1-D9CA172EA904}" destId="{120563D4-03BA-4114-9D23-DE981221892B}" srcOrd="0" destOrd="0" presId="urn:microsoft.com/office/officeart/2005/8/layout/vList2"/>
    <dgm:cxn modelId="{6CFB6306-53B1-4BD9-BCD0-73AF400482D4}" srcId="{E925717D-0C64-41F5-93B1-D9CA172EA904}" destId="{6CD5B75A-6FD7-4F60-A7B8-B6263287135C}" srcOrd="0" destOrd="0" parTransId="{DD52FA61-0505-4465-8644-DF83B872F83E}" sibTransId="{BFBE2EF8-6610-47B1-B33F-BA3632C0A90D}"/>
    <dgm:cxn modelId="{E41DD9A4-4414-4F3D-8A69-6C387CB389E8}" srcId="{F7626F79-59F9-4573-B1C2-7563D5307306}" destId="{672FF580-3317-4F49-9D08-849600A54ED5}" srcOrd="1" destOrd="0" parTransId="{1CDA40D0-6453-498C-B42F-FDBB7CA60810}" sibTransId="{8FDF3965-5625-4806-920E-BD7B9680ACA8}"/>
    <dgm:cxn modelId="{6259C1B1-F203-41FF-A534-F728D5295BFC}" type="presOf" srcId="{672FF580-3317-4F49-9D08-849600A54ED5}" destId="{3ED02C94-D0FA-4FBC-B22F-90F74DD2BB31}" srcOrd="0" destOrd="1" presId="urn:microsoft.com/office/officeart/2005/8/layout/vList2"/>
    <dgm:cxn modelId="{09AFE37B-5AB2-40C9-9D9A-EDF19E441A43}" type="presOf" srcId="{E2C397B1-E388-4430-8F14-6C0987A4A989}" destId="{3ED02C94-D0FA-4FBC-B22F-90F74DD2BB31}" srcOrd="0" destOrd="2" presId="urn:microsoft.com/office/officeart/2005/8/layout/vList2"/>
    <dgm:cxn modelId="{734BA262-DCC2-4336-A6A3-9615291578C0}" srcId="{43F54DF2-FEF7-42C6-84CA-C794F3315DD3}" destId="{EE51E4EE-314A-4893-92D5-03889BE92BBB}" srcOrd="1" destOrd="0" parTransId="{DAE5737B-E080-4EDF-8CD5-99888176C613}" sibTransId="{0CDD85FC-1CA2-4516-9D64-7839BFE0F26A}"/>
    <dgm:cxn modelId="{BD7B801F-AEAF-44F4-A577-EDCC98F28523}" srcId="{35063271-A85E-4D23-B60C-FEBB9AD25771}" destId="{43F54DF2-FEF7-42C6-84CA-C794F3315DD3}" srcOrd="2" destOrd="0" parTransId="{E56E9919-F392-450B-B599-CB32EE4A100E}" sibTransId="{761F8F94-A5B2-43B8-A535-29E901C40216}"/>
    <dgm:cxn modelId="{5EF9FAC4-785C-47B7-8B84-96F5630B54C7}" srcId="{F7626F79-59F9-4573-B1C2-7563D5307306}" destId="{E2C397B1-E388-4430-8F14-6C0987A4A989}" srcOrd="2" destOrd="0" parTransId="{EB16CB07-A654-4A11-A69F-C7FC01665317}" sibTransId="{C71E6368-526F-40E8-8AEB-F99502805387}"/>
    <dgm:cxn modelId="{8B4C94A7-B03C-47A5-B989-95690F72CF6F}" srcId="{35063271-A85E-4D23-B60C-FEBB9AD25771}" destId="{E925717D-0C64-41F5-93B1-D9CA172EA904}" srcOrd="0" destOrd="0" parTransId="{5743FAD9-EFFB-4BD4-A77C-7CD9DABF7C0D}" sibTransId="{921CE590-4605-4716-9D40-74163F0444E4}"/>
    <dgm:cxn modelId="{12C18781-7DDB-44E4-91B7-1195DB8DB459}" type="presOf" srcId="{F7626F79-59F9-4573-B1C2-7563D5307306}" destId="{EE77EDAC-FAC1-41B9-B520-1CDF9C45F788}" srcOrd="0" destOrd="0" presId="urn:microsoft.com/office/officeart/2005/8/layout/vList2"/>
    <dgm:cxn modelId="{906654DD-BB87-43A4-97D1-34F47F9B001E}" type="presOf" srcId="{43F54DF2-FEF7-42C6-84CA-C794F3315DD3}" destId="{FF520E82-D234-4D35-AB5B-FC99022BC16F}" srcOrd="0" destOrd="0" presId="urn:microsoft.com/office/officeart/2005/8/layout/vList2"/>
    <dgm:cxn modelId="{BA57D863-B3D7-45E3-8EF9-97881F3BF395}" type="presOf" srcId="{EE51E4EE-314A-4893-92D5-03889BE92BBB}" destId="{BC573C3B-FB9B-4902-B209-8404112E1381}" srcOrd="0" destOrd="1" presId="urn:microsoft.com/office/officeart/2005/8/layout/vList2"/>
    <dgm:cxn modelId="{AB046F38-B802-41BE-887B-015A5DDE9BDE}" type="presOf" srcId="{AC444BEB-1C53-47B4-82EC-97B12BF01C6A}" destId="{BC573C3B-FB9B-4902-B209-8404112E1381}" srcOrd="0" destOrd="0" presId="urn:microsoft.com/office/officeart/2005/8/layout/vList2"/>
    <dgm:cxn modelId="{644869C2-BC77-40AD-BE14-5A2D1E05C086}" srcId="{E925717D-0C64-41F5-93B1-D9CA172EA904}" destId="{46609804-3943-44E1-9893-0AC15EB75609}" srcOrd="1" destOrd="0" parTransId="{EE081BD9-64C5-4EF6-83F9-6BCC730E9D09}" sibTransId="{E35523F6-44BC-49F5-AB66-85BAEBF34953}"/>
    <dgm:cxn modelId="{6A3F4A9E-14FD-4A7E-B11B-E66A3726F0D3}" type="presParOf" srcId="{14FD31F7-A8A0-4696-B4B0-54A8C8AF2E80}" destId="{120563D4-03BA-4114-9D23-DE981221892B}" srcOrd="0" destOrd="0" presId="urn:microsoft.com/office/officeart/2005/8/layout/vList2"/>
    <dgm:cxn modelId="{F0819FEF-5274-4737-9ECC-17975C4EA936}" type="presParOf" srcId="{14FD31F7-A8A0-4696-B4B0-54A8C8AF2E80}" destId="{597A3BB9-7CF1-432C-BDD8-D738ECBB3C40}" srcOrd="1" destOrd="0" presId="urn:microsoft.com/office/officeart/2005/8/layout/vList2"/>
    <dgm:cxn modelId="{400A34AA-441D-4407-BE35-9B326AC6AB32}" type="presParOf" srcId="{14FD31F7-A8A0-4696-B4B0-54A8C8AF2E80}" destId="{EE77EDAC-FAC1-41B9-B520-1CDF9C45F788}" srcOrd="2" destOrd="0" presId="urn:microsoft.com/office/officeart/2005/8/layout/vList2"/>
    <dgm:cxn modelId="{19A6DF17-4803-4A0A-933E-666561084A17}" type="presParOf" srcId="{14FD31F7-A8A0-4696-B4B0-54A8C8AF2E80}" destId="{3ED02C94-D0FA-4FBC-B22F-90F74DD2BB31}" srcOrd="3" destOrd="0" presId="urn:microsoft.com/office/officeart/2005/8/layout/vList2"/>
    <dgm:cxn modelId="{526A3229-133E-4851-92E4-73289009BF5A}" type="presParOf" srcId="{14FD31F7-A8A0-4696-B4B0-54A8C8AF2E80}" destId="{FF520E82-D234-4D35-AB5B-FC99022BC16F}" srcOrd="4" destOrd="0" presId="urn:microsoft.com/office/officeart/2005/8/layout/vList2"/>
    <dgm:cxn modelId="{5B92E685-9DB4-498A-BA7A-C7106CB50508}" type="presParOf" srcId="{14FD31F7-A8A0-4696-B4B0-54A8C8AF2E80}" destId="{BC573C3B-FB9B-4902-B209-8404112E138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C576BC-E1E1-4371-9960-2B280A26A004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41E30E-F733-4853-9827-50D147386F63}">
      <dgm:prSet phldrT="[文本]"/>
      <dgm:spPr/>
      <dgm:t>
        <a:bodyPr/>
        <a:lstStyle/>
        <a:p>
          <a:r>
            <a:rPr lang="zh-CN" altLang="en-US" dirty="0" smtClean="0"/>
            <a:t>影响大</a:t>
          </a:r>
          <a:endParaRPr lang="zh-CN" altLang="en-US" dirty="0"/>
        </a:p>
      </dgm:t>
    </dgm:pt>
    <dgm:pt modelId="{F0FE62A5-DBE5-4101-8679-2A7748062723}" cxnId="{1AE2A03E-2B9E-4DEA-87F7-47DAE6361443}" type="parTrans">
      <dgm:prSet/>
      <dgm:spPr/>
      <dgm:t>
        <a:bodyPr/>
        <a:lstStyle/>
        <a:p>
          <a:endParaRPr lang="zh-CN" altLang="en-US"/>
        </a:p>
      </dgm:t>
    </dgm:pt>
    <dgm:pt modelId="{B82D80D0-71F3-4002-875D-EEB60D2CFABB}" cxnId="{1AE2A03E-2B9E-4DEA-87F7-47DAE6361443}" type="sibTrans">
      <dgm:prSet/>
      <dgm:spPr/>
      <dgm:t>
        <a:bodyPr/>
        <a:lstStyle/>
        <a:p>
          <a:endParaRPr lang="zh-CN" altLang="en-US"/>
        </a:p>
      </dgm:t>
    </dgm:pt>
    <dgm:pt modelId="{02D971E4-E0B4-4F82-B4A6-8B4F8DEA8E96}">
      <dgm:prSet phldrT="[文本]"/>
      <dgm:spPr/>
      <dgm:t>
        <a:bodyPr/>
        <a:lstStyle/>
        <a:p>
          <a:r>
            <a:rPr lang="zh-CN" altLang="en-US" dirty="0" smtClean="0"/>
            <a:t>方案复杂</a:t>
          </a:r>
          <a:endParaRPr lang="zh-CN" altLang="en-US" dirty="0"/>
        </a:p>
      </dgm:t>
    </dgm:pt>
    <dgm:pt modelId="{1E546B5F-5863-4491-99A1-D6E94663A46E}" cxnId="{2F14D2D3-6BA1-4AAA-B250-D6795C485C2A}" type="parTrans">
      <dgm:prSet/>
      <dgm:spPr/>
      <dgm:t>
        <a:bodyPr/>
        <a:lstStyle/>
        <a:p>
          <a:endParaRPr lang="zh-CN" altLang="en-US"/>
        </a:p>
      </dgm:t>
    </dgm:pt>
    <dgm:pt modelId="{D23410A6-1D17-4B36-A64E-D76903FA9B3C}" cxnId="{2F14D2D3-6BA1-4AAA-B250-D6795C485C2A}" type="sibTrans">
      <dgm:prSet/>
      <dgm:spPr/>
      <dgm:t>
        <a:bodyPr/>
        <a:lstStyle/>
        <a:p>
          <a:endParaRPr lang="zh-CN" altLang="en-US"/>
        </a:p>
      </dgm:t>
    </dgm:pt>
    <dgm:pt modelId="{6EC17898-D6BC-4680-8101-31952EC9A219}" type="pres">
      <dgm:prSet presAssocID="{91C576BC-E1E1-4371-9960-2B280A26A0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753928-B9A7-4FE7-A27A-035672CE6C9B}" type="pres">
      <dgm:prSet presAssocID="{2141E30E-F733-4853-9827-50D147386F6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1D558E-DE20-4A58-A82C-699C71048D74}" type="pres">
      <dgm:prSet presAssocID="{B82D80D0-71F3-4002-875D-EEB60D2CFABB}" presName="spacer" presStyleCnt="0"/>
      <dgm:spPr/>
    </dgm:pt>
    <dgm:pt modelId="{A9B6E34B-88E0-4386-90DC-7B4455DF72DD}" type="pres">
      <dgm:prSet presAssocID="{02D971E4-E0B4-4F82-B4A6-8B4F8DEA8E9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6A0EDC-6FF7-4A25-8EFF-C86594DE0FA7}" type="presOf" srcId="{2141E30E-F733-4853-9827-50D147386F63}" destId="{82753928-B9A7-4FE7-A27A-035672CE6C9B}" srcOrd="0" destOrd="0" presId="urn:microsoft.com/office/officeart/2005/8/layout/vList2"/>
    <dgm:cxn modelId="{FC211F09-FD05-473B-BF44-B2E22108963C}" type="presOf" srcId="{02D971E4-E0B4-4F82-B4A6-8B4F8DEA8E96}" destId="{A9B6E34B-88E0-4386-90DC-7B4455DF72DD}" srcOrd="0" destOrd="0" presId="urn:microsoft.com/office/officeart/2005/8/layout/vList2"/>
    <dgm:cxn modelId="{0739079B-C4C4-4873-8326-98A3C2B3471D}" type="presOf" srcId="{91C576BC-E1E1-4371-9960-2B280A26A004}" destId="{6EC17898-D6BC-4680-8101-31952EC9A219}" srcOrd="0" destOrd="0" presId="urn:microsoft.com/office/officeart/2005/8/layout/vList2"/>
    <dgm:cxn modelId="{1AE2A03E-2B9E-4DEA-87F7-47DAE6361443}" srcId="{91C576BC-E1E1-4371-9960-2B280A26A004}" destId="{2141E30E-F733-4853-9827-50D147386F63}" srcOrd="0" destOrd="0" parTransId="{F0FE62A5-DBE5-4101-8679-2A7748062723}" sibTransId="{B82D80D0-71F3-4002-875D-EEB60D2CFABB}"/>
    <dgm:cxn modelId="{2F14D2D3-6BA1-4AAA-B250-D6795C485C2A}" srcId="{91C576BC-E1E1-4371-9960-2B280A26A004}" destId="{02D971E4-E0B4-4F82-B4A6-8B4F8DEA8E96}" srcOrd="1" destOrd="0" parTransId="{1E546B5F-5863-4491-99A1-D6E94663A46E}" sibTransId="{D23410A6-1D17-4B36-A64E-D76903FA9B3C}"/>
    <dgm:cxn modelId="{0257C73D-FA80-4850-A885-1F7276B8327D}" type="presParOf" srcId="{6EC17898-D6BC-4680-8101-31952EC9A219}" destId="{82753928-B9A7-4FE7-A27A-035672CE6C9B}" srcOrd="0" destOrd="0" presId="urn:microsoft.com/office/officeart/2005/8/layout/vList2"/>
    <dgm:cxn modelId="{DDE7463A-E3A1-413A-8353-3A6AD1666A33}" type="presParOf" srcId="{6EC17898-D6BC-4680-8101-31952EC9A219}" destId="{4A1D558E-DE20-4A58-A82C-699C71048D74}" srcOrd="1" destOrd="0" presId="urn:microsoft.com/office/officeart/2005/8/layout/vList2"/>
    <dgm:cxn modelId="{5723D346-4969-4EF4-B2AD-788DF7B853BC}" type="presParOf" srcId="{6EC17898-D6BC-4680-8101-31952EC9A219}" destId="{A9B6E34B-88E0-4386-90DC-7B4455DF72D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84ED8F-A0B5-46D0-85DB-9F9B7D837C86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7067A37-9EE9-487E-969F-EB581134D1B1}">
      <dgm:prSet phldrT="[文本]"/>
      <dgm:spPr/>
      <dgm:t>
        <a:bodyPr/>
        <a:lstStyle/>
        <a:p>
          <a:r>
            <a:rPr lang="zh-CN" altLang="en-US" dirty="0" smtClean="0"/>
            <a:t>数据私有化（部门墙）</a:t>
          </a:r>
          <a:endParaRPr lang="zh-CN" altLang="en-US" dirty="0"/>
        </a:p>
      </dgm:t>
    </dgm:pt>
    <dgm:pt modelId="{1211ABCA-0A30-4C55-ACB0-3325B6102B8C}" cxnId="{792E1FD4-2073-45AE-83CC-25A8A8BA844B}" type="parTrans">
      <dgm:prSet/>
      <dgm:spPr/>
      <dgm:t>
        <a:bodyPr/>
        <a:lstStyle/>
        <a:p>
          <a:endParaRPr lang="zh-CN" altLang="en-US"/>
        </a:p>
      </dgm:t>
    </dgm:pt>
    <dgm:pt modelId="{9BB6D129-BDD5-405D-B690-098CB394979E}" cxnId="{792E1FD4-2073-45AE-83CC-25A8A8BA844B}" type="sibTrans">
      <dgm:prSet/>
      <dgm:spPr/>
      <dgm:t>
        <a:bodyPr/>
        <a:lstStyle/>
        <a:p>
          <a:endParaRPr lang="zh-CN" altLang="en-US"/>
        </a:p>
      </dgm:t>
    </dgm:pt>
    <dgm:pt modelId="{52CFEA3A-3F9E-44FE-B94B-6685377BAE11}">
      <dgm:prSet phldrT="[文本]"/>
      <dgm:spPr/>
      <dgm:t>
        <a:bodyPr/>
        <a:lstStyle/>
        <a:p>
          <a:r>
            <a:rPr lang="zh-CN" altLang="en-US" dirty="0" smtClean="0"/>
            <a:t>数据污染</a:t>
          </a:r>
          <a:endParaRPr lang="zh-CN" altLang="en-US" dirty="0"/>
        </a:p>
      </dgm:t>
    </dgm:pt>
    <dgm:pt modelId="{8584E22C-6FCC-495B-BCA5-7B1B13473611}" cxnId="{42550A2E-5D77-497F-B103-919C9CE940BF}" type="parTrans">
      <dgm:prSet/>
      <dgm:spPr/>
      <dgm:t>
        <a:bodyPr/>
        <a:lstStyle/>
        <a:p>
          <a:endParaRPr lang="zh-CN" altLang="en-US"/>
        </a:p>
      </dgm:t>
    </dgm:pt>
    <dgm:pt modelId="{6B6503AC-86F7-4B97-9916-E80AB2402112}" cxnId="{42550A2E-5D77-497F-B103-919C9CE940BF}" type="sibTrans">
      <dgm:prSet/>
      <dgm:spPr/>
      <dgm:t>
        <a:bodyPr/>
        <a:lstStyle/>
        <a:p>
          <a:endParaRPr lang="zh-CN" altLang="en-US"/>
        </a:p>
      </dgm:t>
    </dgm:pt>
    <dgm:pt modelId="{9F1193A9-069F-4B7D-9A91-C3EF51296CDF}" type="pres">
      <dgm:prSet presAssocID="{A384ED8F-A0B5-46D0-85DB-9F9B7D837C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EB98EA-3482-4DA6-B992-FD20183B40F6}" type="pres">
      <dgm:prSet presAssocID="{57067A37-9EE9-487E-969F-EB581134D1B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469979-65A3-4CB8-A9FE-6B8BCE6E12D9}" type="pres">
      <dgm:prSet presAssocID="{9BB6D129-BDD5-405D-B690-098CB394979E}" presName="spacer" presStyleCnt="0"/>
      <dgm:spPr/>
    </dgm:pt>
    <dgm:pt modelId="{D7FE78C8-E600-4CD2-A3F0-419295DDBA33}" type="pres">
      <dgm:prSet presAssocID="{52CFEA3A-3F9E-44FE-B94B-6685377BAE1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550A2E-5D77-497F-B103-919C9CE940BF}" srcId="{A384ED8F-A0B5-46D0-85DB-9F9B7D837C86}" destId="{52CFEA3A-3F9E-44FE-B94B-6685377BAE11}" srcOrd="1" destOrd="0" parTransId="{8584E22C-6FCC-495B-BCA5-7B1B13473611}" sibTransId="{6B6503AC-86F7-4B97-9916-E80AB2402112}"/>
    <dgm:cxn modelId="{792E1FD4-2073-45AE-83CC-25A8A8BA844B}" srcId="{A384ED8F-A0B5-46D0-85DB-9F9B7D837C86}" destId="{57067A37-9EE9-487E-969F-EB581134D1B1}" srcOrd="0" destOrd="0" parTransId="{1211ABCA-0A30-4C55-ACB0-3325B6102B8C}" sibTransId="{9BB6D129-BDD5-405D-B690-098CB394979E}"/>
    <dgm:cxn modelId="{6065088C-1841-4B03-8651-0183622E819A}" type="presOf" srcId="{52CFEA3A-3F9E-44FE-B94B-6685377BAE11}" destId="{D7FE78C8-E600-4CD2-A3F0-419295DDBA33}" srcOrd="0" destOrd="0" presId="urn:microsoft.com/office/officeart/2005/8/layout/vList2"/>
    <dgm:cxn modelId="{FDCCE28B-9B36-452E-93B4-8E6166DBD681}" type="presOf" srcId="{57067A37-9EE9-487E-969F-EB581134D1B1}" destId="{6EEB98EA-3482-4DA6-B992-FD20183B40F6}" srcOrd="0" destOrd="0" presId="urn:microsoft.com/office/officeart/2005/8/layout/vList2"/>
    <dgm:cxn modelId="{52004DD0-EF80-4FCA-8F00-9535575879D2}" type="presOf" srcId="{A384ED8F-A0B5-46D0-85DB-9F9B7D837C86}" destId="{9F1193A9-069F-4B7D-9A91-C3EF51296CDF}" srcOrd="0" destOrd="0" presId="urn:microsoft.com/office/officeart/2005/8/layout/vList2"/>
    <dgm:cxn modelId="{482CEDD6-F026-4FA8-AA02-9A39AF17CF73}" type="presParOf" srcId="{9F1193A9-069F-4B7D-9A91-C3EF51296CDF}" destId="{6EEB98EA-3482-4DA6-B992-FD20183B40F6}" srcOrd="0" destOrd="0" presId="urn:microsoft.com/office/officeart/2005/8/layout/vList2"/>
    <dgm:cxn modelId="{A7A0798F-CBBC-4C42-8C3B-F2DA8F7D3348}" type="presParOf" srcId="{9F1193A9-069F-4B7D-9A91-C3EF51296CDF}" destId="{BF469979-65A3-4CB8-A9FE-6B8BCE6E12D9}" srcOrd="1" destOrd="0" presId="urn:microsoft.com/office/officeart/2005/8/layout/vList2"/>
    <dgm:cxn modelId="{659FAC27-2C4F-4803-9F76-5E4968E2666E}" type="presParOf" srcId="{9F1193A9-069F-4B7D-9A91-C3EF51296CDF}" destId="{D7FE78C8-E600-4CD2-A3F0-419295DDBA3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84ED8F-A0B5-46D0-85DB-9F9B7D837C86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7067A37-9EE9-487E-969F-EB581134D1B1}">
      <dgm:prSet phldrT="[文本]"/>
      <dgm:spPr/>
      <dgm:t>
        <a:bodyPr/>
        <a:lstStyle/>
        <a:p>
          <a:r>
            <a:rPr lang="zh-CN" altLang="en-US" dirty="0" smtClean="0"/>
            <a:t>精简、准确、规范定义业务</a:t>
          </a:r>
          <a:endParaRPr lang="zh-CN" altLang="en-US" dirty="0"/>
        </a:p>
      </dgm:t>
    </dgm:pt>
    <dgm:pt modelId="{1211ABCA-0A30-4C55-ACB0-3325B6102B8C}" cxnId="{792E1FD4-2073-45AE-83CC-25A8A8BA844B}" type="parTrans">
      <dgm:prSet/>
      <dgm:spPr/>
      <dgm:t>
        <a:bodyPr/>
        <a:lstStyle/>
        <a:p>
          <a:endParaRPr lang="zh-CN" altLang="en-US"/>
        </a:p>
      </dgm:t>
    </dgm:pt>
    <dgm:pt modelId="{9BB6D129-BDD5-405D-B690-098CB394979E}" cxnId="{792E1FD4-2073-45AE-83CC-25A8A8BA844B}" type="sibTrans">
      <dgm:prSet/>
      <dgm:spPr/>
      <dgm:t>
        <a:bodyPr/>
        <a:lstStyle/>
        <a:p>
          <a:endParaRPr lang="zh-CN" altLang="en-US"/>
        </a:p>
      </dgm:t>
    </dgm:pt>
    <dgm:pt modelId="{52CFEA3A-3F9E-44FE-B94B-6685377BAE11}">
      <dgm:prSet phldrT="[文本]"/>
      <dgm:spPr/>
      <dgm:t>
        <a:bodyPr/>
        <a:lstStyle/>
        <a:p>
          <a:r>
            <a:rPr lang="zh-CN" altLang="en-US" dirty="0" smtClean="0"/>
            <a:t>简化开发和维护</a:t>
          </a:r>
          <a:endParaRPr lang="zh-CN" altLang="en-US" dirty="0"/>
        </a:p>
      </dgm:t>
    </dgm:pt>
    <dgm:pt modelId="{8584E22C-6FCC-495B-BCA5-7B1B13473611}" cxnId="{42550A2E-5D77-497F-B103-919C9CE940BF}" type="parTrans">
      <dgm:prSet/>
      <dgm:spPr/>
      <dgm:t>
        <a:bodyPr/>
        <a:lstStyle/>
        <a:p>
          <a:endParaRPr lang="zh-CN" altLang="en-US"/>
        </a:p>
      </dgm:t>
    </dgm:pt>
    <dgm:pt modelId="{6B6503AC-86F7-4B97-9916-E80AB2402112}" cxnId="{42550A2E-5D77-497F-B103-919C9CE940BF}" type="sibTrans">
      <dgm:prSet/>
      <dgm:spPr/>
      <dgm:t>
        <a:bodyPr/>
        <a:lstStyle/>
        <a:p>
          <a:endParaRPr lang="zh-CN" altLang="en-US"/>
        </a:p>
      </dgm:t>
    </dgm:pt>
    <dgm:pt modelId="{9F1193A9-069F-4B7D-9A91-C3EF51296CDF}" type="pres">
      <dgm:prSet presAssocID="{A384ED8F-A0B5-46D0-85DB-9F9B7D837C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EB98EA-3482-4DA6-B992-FD20183B40F6}" type="pres">
      <dgm:prSet presAssocID="{57067A37-9EE9-487E-969F-EB581134D1B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469979-65A3-4CB8-A9FE-6B8BCE6E12D9}" type="pres">
      <dgm:prSet presAssocID="{9BB6D129-BDD5-405D-B690-098CB394979E}" presName="spacer" presStyleCnt="0"/>
      <dgm:spPr/>
    </dgm:pt>
    <dgm:pt modelId="{D7FE78C8-E600-4CD2-A3F0-419295DDBA33}" type="pres">
      <dgm:prSet presAssocID="{52CFEA3A-3F9E-44FE-B94B-6685377BAE1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550A2E-5D77-497F-B103-919C9CE940BF}" srcId="{A384ED8F-A0B5-46D0-85DB-9F9B7D837C86}" destId="{52CFEA3A-3F9E-44FE-B94B-6685377BAE11}" srcOrd="1" destOrd="0" parTransId="{8584E22C-6FCC-495B-BCA5-7B1B13473611}" sibTransId="{6B6503AC-86F7-4B97-9916-E80AB2402112}"/>
    <dgm:cxn modelId="{B8A8035E-0AB8-4B40-AEA1-0CEA65D1E84C}" type="presOf" srcId="{A384ED8F-A0B5-46D0-85DB-9F9B7D837C86}" destId="{9F1193A9-069F-4B7D-9A91-C3EF51296CDF}" srcOrd="0" destOrd="0" presId="urn:microsoft.com/office/officeart/2005/8/layout/vList2"/>
    <dgm:cxn modelId="{F4F45E1A-98BB-4578-BEF2-73328BA82ED4}" type="presOf" srcId="{57067A37-9EE9-487E-969F-EB581134D1B1}" destId="{6EEB98EA-3482-4DA6-B992-FD20183B40F6}" srcOrd="0" destOrd="0" presId="urn:microsoft.com/office/officeart/2005/8/layout/vList2"/>
    <dgm:cxn modelId="{792E1FD4-2073-45AE-83CC-25A8A8BA844B}" srcId="{A384ED8F-A0B5-46D0-85DB-9F9B7D837C86}" destId="{57067A37-9EE9-487E-969F-EB581134D1B1}" srcOrd="0" destOrd="0" parTransId="{1211ABCA-0A30-4C55-ACB0-3325B6102B8C}" sibTransId="{9BB6D129-BDD5-405D-B690-098CB394979E}"/>
    <dgm:cxn modelId="{5215C6F3-E96C-42AE-AA87-B7F912329883}" type="presOf" srcId="{52CFEA3A-3F9E-44FE-B94B-6685377BAE11}" destId="{D7FE78C8-E600-4CD2-A3F0-419295DDBA33}" srcOrd="0" destOrd="0" presId="urn:microsoft.com/office/officeart/2005/8/layout/vList2"/>
    <dgm:cxn modelId="{0669740A-EC72-4F96-AAED-C5BDCE148219}" type="presParOf" srcId="{9F1193A9-069F-4B7D-9A91-C3EF51296CDF}" destId="{6EEB98EA-3482-4DA6-B992-FD20183B40F6}" srcOrd="0" destOrd="0" presId="urn:microsoft.com/office/officeart/2005/8/layout/vList2"/>
    <dgm:cxn modelId="{A4044B6B-6252-496B-9794-E98AA743D413}" type="presParOf" srcId="{9F1193A9-069F-4B7D-9A91-C3EF51296CDF}" destId="{BF469979-65A3-4CB8-A9FE-6B8BCE6E12D9}" srcOrd="1" destOrd="0" presId="urn:microsoft.com/office/officeart/2005/8/layout/vList2"/>
    <dgm:cxn modelId="{62147D7D-8757-4E6E-B6BF-A62A638C59A7}" type="presParOf" srcId="{9F1193A9-069F-4B7D-9A91-C3EF51296CDF}" destId="{D7FE78C8-E600-4CD2-A3F0-419295DDBA3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464300" cy="2684145"/>
        <a:chOff x="0" y="0"/>
        <a:chExt cx="6464300" cy="2684145"/>
      </a:xfrm>
    </dsp:grpSpPr>
    <dsp:sp>
      <dsp:nvSpPr>
        <dsp:cNvPr id="3" name="流程图: 手动操作 2"/>
        <dsp:cNvSpPr/>
      </dsp:nvSpPr>
      <dsp:spPr bwMode="white">
        <a:xfrm rot="-5400000">
          <a:off x="-732233" y="732233"/>
          <a:ext cx="2684145" cy="1219679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33350" tIns="0" rIns="133350" bIns="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可像拼图一样任意拼接</a:t>
          </a:r>
          <a:endParaRPr lang="zh-CN" altLang="en-US"/>
        </a:p>
      </dsp:txBody>
      <dsp:txXfrm rot="-5400000">
        <a:off x="-732233" y="732233"/>
        <a:ext cx="2684145" cy="1219679"/>
      </dsp:txXfrm>
    </dsp:sp>
    <dsp:sp>
      <dsp:nvSpPr>
        <dsp:cNvPr id="6" name="流程图: 手动操作 5"/>
        <dsp:cNvSpPr/>
      </dsp:nvSpPr>
      <dsp:spPr bwMode="white">
        <a:xfrm rot="-5400000">
          <a:off x="578922" y="732233"/>
          <a:ext cx="2684145" cy="1219679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33350" tIns="0" rIns="133350" bIns="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从局部整体到整体</a:t>
          </a:r>
          <a:endParaRPr altLang="en-US"/>
        </a:p>
      </dsp:txBody>
      <dsp:txXfrm rot="-5400000">
        <a:off x="578922" y="732233"/>
        <a:ext cx="2684145" cy="1219679"/>
      </dsp:txXfrm>
    </dsp:sp>
    <dsp:sp>
      <dsp:nvSpPr>
        <dsp:cNvPr id="7" name="流程图: 手动操作 6"/>
        <dsp:cNvSpPr/>
      </dsp:nvSpPr>
      <dsp:spPr bwMode="white">
        <a:xfrm rot="-5400000">
          <a:off x="1890078" y="732233"/>
          <a:ext cx="2684145" cy="1219679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33350" tIns="0" rIns="133350" bIns="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从过去到现在</a:t>
          </a:r>
          <a:endParaRPr altLang="en-US"/>
        </a:p>
      </dsp:txBody>
      <dsp:txXfrm rot="-5400000">
        <a:off x="1890078" y="732233"/>
        <a:ext cx="2684145" cy="1219679"/>
      </dsp:txXfrm>
    </dsp:sp>
    <dsp:sp>
      <dsp:nvSpPr>
        <dsp:cNvPr id="8" name="流程图: 手动操作 7"/>
        <dsp:cNvSpPr/>
      </dsp:nvSpPr>
      <dsp:spPr bwMode="white">
        <a:xfrm rot="-5400000">
          <a:off x="3201233" y="732233"/>
          <a:ext cx="2684145" cy="1219679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lIns="133350" tIns="0" rIns="133350" bIns="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简单强大的可跟踪性</a:t>
          </a:r>
          <a:endParaRPr lang="zh-CN"/>
        </a:p>
      </dsp:txBody>
      <dsp:txXfrm rot="-5400000">
        <a:off x="3201233" y="732233"/>
        <a:ext cx="2684145" cy="1219679"/>
      </dsp:txXfrm>
    </dsp:sp>
    <dsp:sp>
      <dsp:nvSpPr>
        <dsp:cNvPr id="5" name="流程图: 手动操作 4"/>
        <dsp:cNvSpPr/>
      </dsp:nvSpPr>
      <dsp:spPr bwMode="white">
        <a:xfrm rot="-5400000">
          <a:off x="4512388" y="732233"/>
          <a:ext cx="2684145" cy="1219679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33350" tIns="0" rIns="133350" bIns="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开发、调试、验证、部署简单</a:t>
          </a:r>
          <a:endParaRPr lang="zh-CN" altLang="en-US"/>
        </a:p>
      </dsp:txBody>
      <dsp:txXfrm rot="-5400000">
        <a:off x="4512388" y="732233"/>
        <a:ext cx="2684145" cy="1219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915785" cy="3811270"/>
        <a:chOff x="0" y="0"/>
        <a:chExt cx="6915785" cy="3811270"/>
      </a:xfrm>
    </dsp:grpSpPr>
    <dsp:sp>
      <dsp:nvSpPr>
        <dsp:cNvPr id="5" name="矩形 4"/>
        <dsp:cNvSpPr/>
      </dsp:nvSpPr>
      <dsp:spPr bwMode="white">
        <a:xfrm>
          <a:off x="0" y="843455"/>
          <a:ext cx="6915785" cy="529200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536741" tIns="437388" rIns="536741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843455"/>
        <a:ext cx="6915785" cy="529200"/>
      </dsp:txXfrm>
    </dsp:sp>
    <dsp:sp>
      <dsp:nvSpPr>
        <dsp:cNvPr id="4" name="圆角矩形 3"/>
        <dsp:cNvSpPr/>
      </dsp:nvSpPr>
      <dsp:spPr bwMode="white">
        <a:xfrm>
          <a:off x="345789" y="533495"/>
          <a:ext cx="4841050" cy="61992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82980" tIns="0" rIns="182980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上游包含下游需要的数据</a:t>
          </a:r>
          <a:endParaRPr lang="zh-CN" altLang="en-US"/>
        </a:p>
      </dsp:txBody>
      <dsp:txXfrm>
        <a:off x="345789" y="533495"/>
        <a:ext cx="4841050" cy="619920"/>
      </dsp:txXfrm>
    </dsp:sp>
    <dsp:sp>
      <dsp:nvSpPr>
        <dsp:cNvPr id="8" name="矩形 7"/>
        <dsp:cNvSpPr/>
      </dsp:nvSpPr>
      <dsp:spPr bwMode="white">
        <a:xfrm>
          <a:off x="0" y="1796015"/>
          <a:ext cx="6915785" cy="529200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536741" tIns="437388" rIns="536741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796015"/>
        <a:ext cx="6915785" cy="529200"/>
      </dsp:txXfrm>
    </dsp:sp>
    <dsp:sp>
      <dsp:nvSpPr>
        <dsp:cNvPr id="7" name="圆角矩形 6"/>
        <dsp:cNvSpPr/>
      </dsp:nvSpPr>
      <dsp:spPr bwMode="white">
        <a:xfrm>
          <a:off x="345789" y="1486055"/>
          <a:ext cx="4841050" cy="61992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82980" tIns="0" rIns="182980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上游的上下文中包含下游需要的数据</a:t>
          </a:r>
          <a:endParaRPr lang="zh-CN" altLang="en-US"/>
        </a:p>
      </dsp:txBody>
      <dsp:txXfrm>
        <a:off x="345789" y="1486055"/>
        <a:ext cx="4841050" cy="619920"/>
      </dsp:txXfrm>
    </dsp:sp>
    <dsp:sp>
      <dsp:nvSpPr>
        <dsp:cNvPr id="11" name="矩形 10"/>
        <dsp:cNvSpPr/>
      </dsp:nvSpPr>
      <dsp:spPr bwMode="white">
        <a:xfrm>
          <a:off x="0" y="2748575"/>
          <a:ext cx="6915785" cy="529200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536741" tIns="437388" rIns="536741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748575"/>
        <a:ext cx="6915785" cy="529200"/>
      </dsp:txXfrm>
    </dsp:sp>
    <dsp:sp>
      <dsp:nvSpPr>
        <dsp:cNvPr id="10" name="圆角矩形 9"/>
        <dsp:cNvSpPr/>
      </dsp:nvSpPr>
      <dsp:spPr bwMode="white">
        <a:xfrm>
          <a:off x="345789" y="2438615"/>
          <a:ext cx="4841050" cy="61992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82980" tIns="0" rIns="182980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外部调用衔接流程和补充数据</a:t>
          </a:r>
          <a:endParaRPr lang="zh-CN" altLang="en-US"/>
        </a:p>
      </dsp:txBody>
      <dsp:txXfrm>
        <a:off x="345789" y="2438615"/>
        <a:ext cx="4841050" cy="619920"/>
      </dsp:txXfrm>
    </dsp:sp>
    <dsp:sp>
      <dsp:nvSpPr>
        <dsp:cNvPr id="3" name="矩形 2" hidden="1"/>
        <dsp:cNvSpPr/>
      </dsp:nvSpPr>
      <dsp:spPr bwMode="white">
        <a:xfrm>
          <a:off x="0" y="843455"/>
          <a:ext cx="345789" cy="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0" y="843455"/>
        <a:ext cx="345789" cy="0"/>
      </dsp:txXfrm>
    </dsp:sp>
    <dsp:sp>
      <dsp:nvSpPr>
        <dsp:cNvPr id="6" name="矩形 5" hidden="1"/>
        <dsp:cNvSpPr/>
      </dsp:nvSpPr>
      <dsp:spPr bwMode="white">
        <a:xfrm>
          <a:off x="0" y="1796015"/>
          <a:ext cx="345789" cy="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0" y="1796015"/>
        <a:ext cx="345789" cy="0"/>
      </dsp:txXfrm>
    </dsp:sp>
    <dsp:sp>
      <dsp:nvSpPr>
        <dsp:cNvPr id="9" name="矩形 8" hidden="1"/>
        <dsp:cNvSpPr/>
      </dsp:nvSpPr>
      <dsp:spPr bwMode="white">
        <a:xfrm>
          <a:off x="0" y="2748575"/>
          <a:ext cx="345789" cy="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0" y="2748575"/>
        <a:ext cx="345789" cy="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464299" cy="4309533"/>
        <a:chOff x="0" y="0"/>
        <a:chExt cx="6464299" cy="4309533"/>
      </a:xfrm>
    </dsp:grpSpPr>
    <dsp:sp>
      <dsp:nvSpPr>
        <dsp:cNvPr id="3" name="圆角矩形 2"/>
        <dsp:cNvSpPr/>
      </dsp:nvSpPr>
      <dsp:spPr bwMode="white">
        <a:xfrm>
          <a:off x="0" y="71331"/>
          <a:ext cx="6464299" cy="60769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状态数据</a:t>
          </a:r>
          <a:endParaRPr lang="zh-CN" altLang="en-US" dirty="0"/>
        </a:p>
      </dsp:txBody>
      <dsp:txXfrm>
        <a:off x="0" y="71331"/>
        <a:ext cx="6464299" cy="607695"/>
      </dsp:txXfrm>
    </dsp:sp>
    <dsp:sp>
      <dsp:nvSpPr>
        <dsp:cNvPr id="4" name="矩形 3"/>
        <dsp:cNvSpPr/>
      </dsp:nvSpPr>
      <dsp:spPr bwMode="white">
        <a:xfrm>
          <a:off x="0" y="679026"/>
          <a:ext cx="6464299" cy="66675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05241" tIns="30480" rIns="170688" bIns="30480" anchor="t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dirty="0" smtClean="0">
              <a:solidFill>
                <a:schemeClr val="tx1"/>
              </a:solidFill>
            </a:rPr>
            <a:t>变更版本化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dirty="0" smtClean="0">
              <a:solidFill>
                <a:schemeClr val="tx1"/>
              </a:solidFill>
            </a:rPr>
            <a:t>历史可追溯</a:t>
          </a:r>
          <a:endParaRPr lang="zh-CN" altLang="en-US" dirty="0">
            <a:solidFill>
              <a:schemeClr val="tx1"/>
            </a:solidFill>
          </a:endParaRPr>
        </a:p>
      </dsp:txBody>
      <dsp:txXfrm>
        <a:off x="0" y="679026"/>
        <a:ext cx="6464299" cy="666750"/>
      </dsp:txXfrm>
    </dsp:sp>
    <dsp:sp>
      <dsp:nvSpPr>
        <dsp:cNvPr id="5" name="圆角矩形 4"/>
        <dsp:cNvSpPr/>
      </dsp:nvSpPr>
      <dsp:spPr bwMode="white">
        <a:xfrm>
          <a:off x="0" y="1345776"/>
          <a:ext cx="6464299" cy="60769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传输保证</a:t>
          </a:r>
          <a:endParaRPr lang="zh-CN" altLang="en-US" dirty="0"/>
        </a:p>
      </dsp:txBody>
      <dsp:txXfrm>
        <a:off x="0" y="1345776"/>
        <a:ext cx="6464299" cy="607695"/>
      </dsp:txXfrm>
    </dsp:sp>
    <dsp:sp>
      <dsp:nvSpPr>
        <dsp:cNvPr id="6" name="矩形 5"/>
        <dsp:cNvSpPr/>
      </dsp:nvSpPr>
      <dsp:spPr bwMode="white">
        <a:xfrm>
          <a:off x="0" y="1953471"/>
          <a:ext cx="6464299" cy="101028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05241" tIns="30480" rIns="170688" bIns="30480" anchor="t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dirty="0" smtClean="0">
              <a:solidFill>
                <a:schemeClr val="tx1"/>
              </a:solidFill>
            </a:rPr>
            <a:t>重入保证（</a:t>
          </a:r>
          <a:r>
            <a:rPr lang="en-US" altLang="zh-CN" dirty="0" smtClean="0">
              <a:solidFill>
                <a:schemeClr val="tx1"/>
              </a:solidFill>
            </a:rPr>
            <a:t>no update</a:t>
          </a:r>
          <a:r>
            <a:rPr lang="zh-CN" altLang="en-US" dirty="0" smtClean="0">
              <a:solidFill>
                <a:schemeClr val="tx1"/>
              </a:solidFill>
            </a:rPr>
            <a:t>）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dirty="0" smtClean="0">
              <a:solidFill>
                <a:schemeClr val="tx1"/>
              </a:solidFill>
            </a:rPr>
            <a:t>延后重试（重试失败的传输）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dirty="0" smtClean="0">
              <a:solidFill>
                <a:schemeClr val="tx1"/>
              </a:solidFill>
            </a:rPr>
            <a:t>延时执行（</a:t>
          </a:r>
          <a:r>
            <a:rPr lang="en-US" altLang="zh-CN" dirty="0" smtClean="0">
              <a:solidFill>
                <a:schemeClr val="tx1"/>
              </a:solidFill>
            </a:rPr>
            <a:t>24</a:t>
          </a:r>
          <a:r>
            <a:rPr lang="zh-CN" altLang="en-US" dirty="0" smtClean="0">
              <a:solidFill>
                <a:schemeClr val="tx1"/>
              </a:solidFill>
            </a:rPr>
            <a:t>小时删单）</a:t>
          </a:r>
          <a:endParaRPr lang="zh-CN" altLang="en-US" dirty="0">
            <a:solidFill>
              <a:schemeClr val="tx1"/>
            </a:solidFill>
          </a:endParaRPr>
        </a:p>
      </dsp:txBody>
      <dsp:txXfrm>
        <a:off x="0" y="1953471"/>
        <a:ext cx="6464299" cy="1010285"/>
      </dsp:txXfrm>
    </dsp:sp>
    <dsp:sp>
      <dsp:nvSpPr>
        <dsp:cNvPr id="7" name="圆角矩形 6"/>
        <dsp:cNvSpPr/>
      </dsp:nvSpPr>
      <dsp:spPr bwMode="white">
        <a:xfrm>
          <a:off x="0" y="2963757"/>
          <a:ext cx="6464299" cy="60769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数据定义版本化</a:t>
          </a:r>
          <a:endParaRPr lang="zh-CN" altLang="en-US" dirty="0"/>
        </a:p>
      </dsp:txBody>
      <dsp:txXfrm>
        <a:off x="0" y="2963757"/>
        <a:ext cx="6464299" cy="607695"/>
      </dsp:txXfrm>
    </dsp:sp>
    <dsp:sp>
      <dsp:nvSpPr>
        <dsp:cNvPr id="8" name="矩形 7"/>
        <dsp:cNvSpPr/>
      </dsp:nvSpPr>
      <dsp:spPr bwMode="white">
        <a:xfrm>
          <a:off x="0" y="3571452"/>
          <a:ext cx="6464299" cy="66675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05241" tIns="30480" rIns="170688" bIns="30480" anchor="t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dirty="0" smtClean="0">
              <a:solidFill>
                <a:schemeClr val="tx1"/>
              </a:solidFill>
            </a:rPr>
            <a:t>业务独立编排而不影响现有业务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dirty="0" smtClean="0">
              <a:solidFill>
                <a:schemeClr val="tx1"/>
              </a:solidFill>
            </a:rPr>
            <a:t>业务变更平滑过渡（多个版本可并行且互不影响）</a:t>
          </a:r>
          <a:endParaRPr lang="zh-CN" altLang="en-US" dirty="0">
            <a:solidFill>
              <a:schemeClr val="tx1"/>
            </a:solidFill>
          </a:endParaRPr>
        </a:p>
      </dsp:txBody>
      <dsp:txXfrm>
        <a:off x="0" y="3571452"/>
        <a:ext cx="6464299" cy="66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2321059" cy="1720879"/>
        <a:chOff x="0" y="0"/>
        <a:chExt cx="2321059" cy="1720879"/>
      </a:xfrm>
    </dsp:grpSpPr>
    <dsp:sp>
      <dsp:nvSpPr>
        <dsp:cNvPr id="3" name="圆角矩形 2"/>
        <dsp:cNvSpPr/>
      </dsp:nvSpPr>
      <dsp:spPr bwMode="white">
        <a:xfrm>
          <a:off x="0" y="3465"/>
          <a:ext cx="2321059" cy="810895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l">
            <a:defRPr sz="32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影响大</a:t>
          </a:r>
          <a:endParaRPr lang="zh-CN" altLang="en-US" dirty="0"/>
        </a:p>
      </dsp:txBody>
      <dsp:txXfrm>
        <a:off x="0" y="3465"/>
        <a:ext cx="2321059" cy="810895"/>
      </dsp:txXfrm>
    </dsp:sp>
    <dsp:sp>
      <dsp:nvSpPr>
        <dsp:cNvPr id="4" name="圆角矩形 3"/>
        <dsp:cNvSpPr/>
      </dsp:nvSpPr>
      <dsp:spPr bwMode="white">
        <a:xfrm>
          <a:off x="0" y="906520"/>
          <a:ext cx="2321059" cy="810895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l">
            <a:defRPr sz="32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方案复杂</a:t>
          </a:r>
          <a:endParaRPr lang="zh-CN" altLang="en-US" dirty="0"/>
        </a:p>
      </dsp:txBody>
      <dsp:txXfrm>
        <a:off x="0" y="906520"/>
        <a:ext cx="2321059" cy="8108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587481" cy="1501938"/>
        <a:chOff x="0" y="0"/>
        <a:chExt cx="3587481" cy="1501938"/>
      </a:xfrm>
    </dsp:grpSpPr>
    <dsp:sp>
      <dsp:nvSpPr>
        <dsp:cNvPr id="3" name="圆角矩形 2"/>
        <dsp:cNvSpPr/>
      </dsp:nvSpPr>
      <dsp:spPr bwMode="white">
        <a:xfrm>
          <a:off x="0" y="719"/>
          <a:ext cx="3587481" cy="709930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数据私有化（部门墙）</a:t>
          </a:r>
          <a:endParaRPr lang="zh-CN" altLang="en-US" dirty="0"/>
        </a:p>
      </dsp:txBody>
      <dsp:txXfrm>
        <a:off x="0" y="719"/>
        <a:ext cx="3587481" cy="709930"/>
      </dsp:txXfrm>
    </dsp:sp>
    <dsp:sp>
      <dsp:nvSpPr>
        <dsp:cNvPr id="4" name="圆角矩形 3"/>
        <dsp:cNvSpPr/>
      </dsp:nvSpPr>
      <dsp:spPr bwMode="white">
        <a:xfrm>
          <a:off x="0" y="791289"/>
          <a:ext cx="3587481" cy="709930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数据污染</a:t>
          </a:r>
          <a:endParaRPr lang="zh-CN" altLang="en-US" dirty="0"/>
        </a:p>
      </dsp:txBody>
      <dsp:txXfrm>
        <a:off x="0" y="791289"/>
        <a:ext cx="3587481" cy="709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027170" cy="1962150"/>
        <a:chOff x="0" y="0"/>
        <a:chExt cx="4027170" cy="1962150"/>
      </a:xfrm>
    </dsp:grpSpPr>
    <dsp:sp>
      <dsp:nvSpPr>
        <dsp:cNvPr id="7" name="圆角矩形 6"/>
        <dsp:cNvSpPr/>
      </dsp:nvSpPr>
      <dsp:spPr bwMode="white">
        <a:xfrm>
          <a:off x="0" y="34725"/>
          <a:ext cx="4027170" cy="5867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7630" tIns="87630" rIns="87630" bIns="8763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不要 事件</a:t>
          </a:r>
          <a:endParaRPr lang="zh-CN" altLang="en-US"/>
        </a:p>
      </dsp:txBody>
      <dsp:txXfrm>
        <a:off x="0" y="34725"/>
        <a:ext cx="4027170" cy="586740"/>
      </dsp:txXfrm>
    </dsp:sp>
    <dsp:sp>
      <dsp:nvSpPr>
        <dsp:cNvPr id="9" name="圆角矩形 8"/>
        <dsp:cNvSpPr/>
      </dsp:nvSpPr>
      <dsp:spPr bwMode="white">
        <a:xfrm>
          <a:off x="0" y="687705"/>
          <a:ext cx="4027170" cy="5867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7630" tIns="87630" rIns="87630" bIns="8763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altLang="en-US"/>
            <a:t>不要  活动</a:t>
          </a:r>
          <a:endParaRPr lang="zh-CN" altLang="en-US"/>
        </a:p>
      </dsp:txBody>
      <dsp:txXfrm>
        <a:off x="0" y="687705"/>
        <a:ext cx="4027170" cy="586740"/>
      </dsp:txXfrm>
    </dsp:sp>
    <dsp:sp>
      <dsp:nvSpPr>
        <dsp:cNvPr id="8" name="圆角矩形 7"/>
        <dsp:cNvSpPr/>
      </dsp:nvSpPr>
      <dsp:spPr bwMode="white">
        <a:xfrm>
          <a:off x="0" y="1340685"/>
          <a:ext cx="4027170" cy="5867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7630" tIns="87630" rIns="87630" bIns="8763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不要 网关</a:t>
          </a:r>
          <a:endParaRPr lang="zh-CN"/>
        </a:p>
      </dsp:txBody>
      <dsp:txXfrm>
        <a:off x="0" y="1340685"/>
        <a:ext cx="4027170" cy="586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type="flowChartManualOperation" r:blip="" rot="-90">
              <dgm:adjLst/>
            </dgm:shape>
          </dgm:if>
          <dgm:else name="Name6">
            <dgm:shape xmlns:r="http://schemas.openxmlformats.org/officeDocument/2006/relationships" type="flowChartManualOperation" r:blip="" rot="90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/>
              <a:t>传统方式：独立分析是好的，用于实现就不好了。但全面综合分析是有缺陷的（不容易发现和提取复用单元）</a:t>
            </a:r>
            <a:endParaRPr lang="en-US" altLang="zh-CN" sz="1200" dirty="0" smtClean="0"/>
          </a:p>
          <a:p>
            <a:r>
              <a:rPr lang="zh-CN" altLang="en-US" sz="1200" dirty="0" smtClean="0"/>
              <a:t>父母包办：主动下传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一对多，实现方式复杂，效率低、易出问题！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整体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不是整体</a:t>
            </a:r>
            <a:r>
              <a:rPr lang="en-US" altLang="zh-CN" dirty="0" smtClean="0"/>
              <a:t>)</a:t>
            </a:r>
            <a:r>
              <a:rPr lang="zh-CN" altLang="en-US" dirty="0" smtClean="0"/>
              <a:t>上下线</a:t>
            </a:r>
            <a:r>
              <a:rPr lang="en-US" altLang="zh-CN" dirty="0" smtClean="0"/>
              <a:t>,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缺少全局观不能洞见问题和复用项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运行时的可见性和跟踪性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/>
              <a:t>自主选择人生：我只关心我的需要（上游），到我这里就结束了；下游的我不管，由他们独立完成。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多对一，实现方式简单。效率高、可靠。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易于并行和异步处理。模块化思维。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前者像前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时代，后者像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时代。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 dirty="0"/>
              <a:t>实际实现是把</a:t>
            </a:r>
            <a:r>
              <a:rPr lang="en-US" altLang="zh-CN" dirty="0" err="1"/>
              <a:t>x,y</a:t>
            </a:r>
            <a:r>
              <a:rPr lang="zh-CN" altLang="en-US" dirty="0"/>
              <a:t>都放在一个特定的筐里，这个框就像购物车，里面可以装不同的东西。这样接口就可以统一。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状态：同时满足。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订单状态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对账状态（对过的不会再对）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zh-CN" altLang="en-US" dirty="0" smtClean="0"/>
              <a:t>外部输入（触发）：出</a:t>
            </a:r>
            <a:r>
              <a:rPr lang="zh-CN" altLang="en-US" dirty="0"/>
              <a:t>库完成是</a:t>
            </a:r>
            <a:r>
              <a:rPr lang="en-US" altLang="zh-CN" dirty="0" err="1"/>
              <a:t>datahub</a:t>
            </a:r>
            <a:r>
              <a:rPr lang="zh-CN" altLang="en-US" dirty="0"/>
              <a:t>无法自身触发完成的，需要补充操作人员等信息。</a:t>
            </a:r>
            <a:endParaRPr lang="zh-CN" altLang="en-US" dirty="0"/>
          </a:p>
          <a:p>
            <a:endParaRPr lang="en-US" altLang="zh-CN" dirty="0" smtClean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r>
              <a:rPr lang="en-US" altLang="zh-CN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No control: </a:t>
            </a:r>
            <a:r>
              <a:rPr lang="zh-CN" altLang="en-US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上游不去控制下游</a:t>
            </a:r>
            <a:endParaRPr lang="en-US" altLang="zh-CN" dirty="0" smtClean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r>
              <a:rPr lang="en-US" altLang="zh-CN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Just</a:t>
            </a:r>
            <a:r>
              <a:rPr lang="en-US" altLang="zh-CN" baseline="0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 select </a:t>
            </a:r>
            <a:r>
              <a:rPr lang="zh-CN" altLang="en-US" baseline="0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：下游选择上游</a:t>
            </a:r>
            <a:endParaRPr lang="zh-CN" altLang="en-US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      - 从业务管理来看，DataHub是一个电子沙盘，即可以概览全局，又可以洞察秋毫，且实时反映业务布局及流程。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      - 从业务发展角度来看，DataHub是一个在线业务流程编排系统。能够简化、加速业务流程的迭代和优化过程，使业务设计可视化且具有强约束力。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      - 从研发来看，DataHub是服务间依赖解耦的利器，可以大幅度简化系统的开发和维护成本。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分布式：并行：要求彼此独立，异步（不能同时完成）。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r>
              <a:rPr lang="zh-CN" altLang="en-US" dirty="0" smtClean="0"/>
              <a:t>数据一致性：重入问题、异常后的重试能力。当服务很多是，单价很大。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解决流程编排问题，像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组装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一样组装数据转换。使流程变活，京东一直想做到现在没实现。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解决需求规格化问题，使需求迭代实现的速度大为加快。因为功能定义形式简单，准确，版本化是强大的支撑解决了老板喜欢的沙盘问题，而且是电子沙盘。既可全观又可细榄。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规格化：不能涵盖全部的需求。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不敢改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接力棒：服务间硬性绑定（技术是业务的直接映射的不良结果）一改改一片。</a:t>
            </a:r>
            <a:endParaRPr lang="en-US" altLang="zh-CN" dirty="0" smtClean="0"/>
          </a:p>
          <a:p>
            <a:r>
              <a:rPr lang="zh-CN" altLang="en-US" dirty="0" smtClean="0"/>
              <a:t>部门墙（敢改了，业务主导并制约技术）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借路：串行传递（技术是业务的直接映射的不良结果）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数据私有化：不情愿主动提供数据（业务部门掌控技术资源）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数据污染（前面两个都摆平了也不行）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小聪明：附加一些利于技术处理的非业务数据。（如重试次数、传输状态等等）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顶层设计缺失：业务与服务一一对应。设计消失了。服务化程度越高，设计的表现力就越差，重复性技术劳动越强！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根源：</a:t>
            </a:r>
            <a:r>
              <a:rPr lang="en-US" altLang="zh-CN" dirty="0" err="1" smtClean="0"/>
              <a:t>datahub</a:t>
            </a:r>
            <a:r>
              <a:rPr lang="zh-CN" altLang="en-US" dirty="0" smtClean="0"/>
              <a:t>提供了一种机制将业务和技术严格的剥离。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数据构时空网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空：自上而下的静态职能数据定义</a:t>
            </a:r>
            <a:endParaRPr lang="zh-CN" altLang="en-US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时：数据实例按顺序转换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目标驱动：代表业务布局，提供决策支持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需求规格化：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		</a:t>
            </a:r>
            <a:r>
              <a:rPr lang="zh-CN" altLang="en-US" dirty="0" smtClean="0"/>
              <a:t>需求迭代困难就在于需求没有规格化。（规格化：利于计算机自动化）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		</a:t>
            </a:r>
            <a:r>
              <a:rPr lang="zh-CN" altLang="en-US" dirty="0" smtClean="0"/>
              <a:t>强约束。并简化技术实现，数据业务说了算，避免数据污染。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短流程：只是一组上下游业务数据的转换。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与长流程相对应，如基于</a:t>
            </a:r>
            <a:r>
              <a:rPr lang="en-US" altLang="zh-CN" dirty="0" smtClean="0"/>
              <a:t>BPMN</a:t>
            </a:r>
            <a:r>
              <a:rPr lang="zh-CN" altLang="en-US" dirty="0" smtClean="0"/>
              <a:t>的一些技术框架。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datahub</a:t>
            </a:r>
            <a:r>
              <a:rPr lang="zh-CN" altLang="en-US" dirty="0" smtClean="0"/>
              <a:t>自动完成短流程的拼接。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sz="120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短流程</a:t>
            </a:r>
            <a:r>
              <a:rPr lang="en-US" altLang="zh-CN" sz="120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&gt;</a:t>
            </a:r>
            <a:r>
              <a:rPr lang="zh-CN" altLang="en-US" sz="120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所有流程</a:t>
            </a:r>
            <a:r>
              <a:rPr lang="en-US" altLang="zh-CN" sz="120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&gt;</a:t>
            </a:r>
            <a:r>
              <a:rPr lang="zh-CN" altLang="en-US" sz="120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在线流程编排</a:t>
            </a:r>
            <a:endParaRPr lang="en-US" altLang="zh-CN" sz="1200" dirty="0" smtClean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应用案例：题库的临时保存。</a:t>
            </a:r>
            <a:endParaRPr lang="zh-CN" altLang="en-US" sz="1200" dirty="0" smtClean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	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7D013-211D-4A6C-8706-428A73DC26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并行：要求彼此独立，可异步完成。</a:t>
            </a:r>
            <a:endParaRPr lang="en-US" altLang="zh-CN" dirty="0" smtClean="0"/>
          </a:p>
          <a:p>
            <a:r>
              <a:rPr lang="zh-CN" altLang="en-US" dirty="0" smtClean="0"/>
              <a:t>办事需要一堆证件（一次性输入），后面有多少流程就不用关心了（多个输出）。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如买房子：今天办不完，明天再办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给出办理业务所需要的全部数据，如户口本、生育证等。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符合常识：业务性事务更容易理解，是一种高级事务。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死流程：流程是代码写死的。</a:t>
            </a:r>
            <a:endParaRPr lang="en-US" altLang="zh-CN" dirty="0" smtClean="0"/>
          </a:p>
          <a:p>
            <a:r>
              <a:rPr lang="zh-CN" altLang="en-US" dirty="0" smtClean="0"/>
              <a:t>活流程：运行时配置出来的。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不敢改：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Jd</a:t>
            </a:r>
            <a:r>
              <a:rPr lang="zh-CN" altLang="en-US" dirty="0" smtClean="0"/>
              <a:t>的业务发展非常快，订单的接口、</a:t>
            </a:r>
            <a:r>
              <a:rPr lang="zh-CN" altLang="en-US" dirty="0" smtClean="0">
                <a:solidFill>
                  <a:srgbClr val="FF0000"/>
                </a:solidFill>
              </a:rPr>
              <a:t>订单的类型</a:t>
            </a:r>
            <a:r>
              <a:rPr lang="zh-CN" altLang="en-US" dirty="0" smtClean="0"/>
              <a:t>及</a:t>
            </a:r>
            <a:r>
              <a:rPr lang="zh-CN" altLang="en-US" dirty="0" smtClean="0">
                <a:solidFill>
                  <a:srgbClr val="FF0000"/>
                </a:solidFill>
              </a:rPr>
              <a:t>状态</a:t>
            </a:r>
            <a:r>
              <a:rPr lang="zh-CN" altLang="en-US" dirty="0" smtClean="0"/>
              <a:t>非常复杂，接口改了一茬又一茬，但老数据都带着不敢改，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组件化：用短流程来承载。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数据私有化：共享困难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数据污染：技术人员的小聪明：附加一些利于技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精简：不是一般的间。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沙盘的指标：谁能说得明白我们的系统都是干啥的？（要求全面准确！）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困难：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做到三点已经很不容易了，做好这三点就更难了。</a:t>
            </a:r>
            <a:endParaRPr lang="zh-CN" altLang="en-US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每个系统都要独立加监控，不是每个系统都加了监控的，</a:t>
            </a:r>
            <a:endParaRPr lang="zh-CN" altLang="en-US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即使加了监控，监控点（技术人管理）与业务点（业务人管理）网中的业务点对应关系缺失的。</a:t>
            </a:r>
            <a:endParaRPr lang="en-US" altLang="zh-CN" dirty="0" smtClean="0"/>
          </a:p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京东</a:t>
            </a:r>
            <a:r>
              <a:rPr lang="en-US" altLang="zh-CN" dirty="0" smtClean="0"/>
              <a:t>618</a:t>
            </a:r>
            <a:r>
              <a:rPr lang="zh-CN" altLang="en-US" dirty="0" smtClean="0"/>
              <a:t>指挥部，几百平的大房间里，坐满了技术和业务人员。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里面有几十块显示屏，实时显示服务状态，并可对服务扩容或降级处理。</a:t>
            </a:r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zh-CN" altLang="en-US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为什么聚在一起？：缩短信息传递成本，也就是说，系统并没有能力给出及控制全量信息的能力！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复杂？：接口既是技术载体又是业务载体。而业务沙盘要求是干净的业务表达。</a:t>
            </a:r>
            <a:endParaRPr lang="en-US" altLang="zh-CN" dirty="0" smtClean="0"/>
          </a:p>
          <a:p>
            <a:r>
              <a:rPr lang="en-US" altLang="zh-CN" dirty="0" err="1" smtClean="0"/>
              <a:t>Datahub</a:t>
            </a:r>
            <a:r>
              <a:rPr lang="zh-CN" altLang="en-US" dirty="0" smtClean="0"/>
              <a:t>：用数据时空网来解决这个问题。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要点切换？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因为我们要快速做出决策，决策依据如何快速高质量提供？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空间：</a:t>
            </a:r>
            <a:r>
              <a:rPr lang="zh-CN" altLang="en-US">
                <a:sym typeface="+mn-ea"/>
              </a:rPr>
              <a:t>从整体到局部</a:t>
            </a:r>
            <a:endParaRPr lang="zh-CN" altLang="en-US">
              <a:sym typeface="+mn-ea"/>
            </a:endParaRPr>
          </a:p>
          <a:p>
            <a:r>
              <a:rPr lang="zh-CN" altLang="en-US"/>
              <a:t>时间：</a:t>
            </a:r>
            <a:r>
              <a:rPr lang="zh-CN" altLang="en-US">
                <a:sym typeface="+mn-ea"/>
              </a:rPr>
              <a:t>从过去到现在</a:t>
            </a:r>
            <a:endParaRPr lang="zh-CN" altLang="en-US">
              <a:sym typeface="+mn-ea"/>
            </a:endParaRPr>
          </a:p>
          <a:p>
            <a:r>
              <a:rPr lang="zh-CN" altLang="en-US"/>
              <a:t>需求文档是弱约束的，会受实际环境的实施者的影响。</a:t>
            </a:r>
            <a:endParaRPr lang="zh-CN" altLang="en-US"/>
          </a:p>
          <a:p>
            <a:r>
              <a:rPr lang="zh-CN" altLang="en-US"/>
              <a:t>现在的数据定义是实时生效、实时约束的。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Compare:</a:t>
            </a:r>
            <a:r>
              <a:rPr lang="zh-CN" altLang="en-US" dirty="0" smtClean="0"/>
              <a:t>与传统服务化开发进行比较，并从使用角度来看</a:t>
            </a:r>
            <a:r>
              <a:rPr lang="en-US" altLang="zh-CN" dirty="0" err="1" smtClean="0"/>
              <a:t>Datahub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en-US" altLang="zh-CN" dirty="0" smtClean="0"/>
              <a:t>What:</a:t>
            </a:r>
            <a:r>
              <a:rPr lang="zh-CN" altLang="en-US" dirty="0" smtClean="0"/>
              <a:t>从技术角度看</a:t>
            </a:r>
            <a:r>
              <a:rPr lang="en-US" altLang="zh-CN" dirty="0" err="1" smtClean="0"/>
              <a:t>Datahub</a:t>
            </a:r>
            <a:r>
              <a:rPr lang="zh-CN" altLang="en-US" dirty="0" smtClean="0"/>
              <a:t>是什么（或者说本质上是什么）。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并行：要求彼此独立，可异步完成。</a:t>
            </a:r>
            <a:endParaRPr lang="en-US" altLang="zh-CN" dirty="0" smtClean="0"/>
          </a:p>
          <a:p>
            <a:r>
              <a:rPr lang="zh-CN" altLang="en-US" dirty="0" smtClean="0"/>
              <a:t>办事需要一堆证件（一次性输入），后面有多少流程就不用关心了（多个输出）。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如买房子：今天办不完，明天再办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给出办理业务所需要的全部数据，如户口本、生育证等。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符合常识：业务性事务更容易理解，是一种高级事务。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并行：要求彼此独立，可异步完成。</a:t>
            </a:r>
            <a:endParaRPr lang="en-US" altLang="zh-CN" dirty="0" smtClean="0"/>
          </a:p>
          <a:p>
            <a:r>
              <a:rPr lang="zh-CN" altLang="en-US" dirty="0" smtClean="0"/>
              <a:t>办事需要一堆证件（一次性输入），后面有多少流程就不用关心了（多个输出）。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如买房子：今天办不完，明天再办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给出办理业务所需要的全部数据，如户口本、生育证等。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符合常识：业务性事务更容易理解，是一种高级事务。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并行：要求彼此独立，可异步完成。</a:t>
            </a:r>
            <a:endParaRPr lang="en-US" altLang="zh-CN" dirty="0" smtClean="0"/>
          </a:p>
          <a:p>
            <a:r>
              <a:rPr lang="zh-CN" altLang="en-US" dirty="0" smtClean="0"/>
              <a:t>办事需要一堆证件（一次性输入），后面有多少流程就不用关心了（多个输出）。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如买房子：今天办不完，明天再办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给出办理业务所需要的全部数据，如户口本、生育证等。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符合常识：业务性事务更容易理解，是一种高级事务。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强耦合：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服务化</a:t>
            </a:r>
            <a:r>
              <a:rPr lang="zh-CN" altLang="en-US" dirty="0"/>
              <a:t>程度越高，设计的表现力就越差，重复性技术劳动越强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一个服务和一群服务的玩法是不一样的。需要有一个支撑。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业务流程处理分解成定义和执行两个独立的部分并由</a:t>
            </a:r>
            <a:r>
              <a:rPr lang="en-US" altLang="zh-CN" dirty="0" err="1" smtClean="0"/>
              <a:t>DataHub</a:t>
            </a:r>
            <a:r>
              <a:rPr lang="zh-CN" altLang="en-US" dirty="0" smtClean="0"/>
              <a:t>进行连接。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现有服务治理（</a:t>
            </a:r>
            <a:r>
              <a:rPr lang="en-US" altLang="zh-CN" dirty="0" smtClean="0"/>
              <a:t>spring cloud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自下而上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技术性治理（服务发现、监控、配置中心、路由与负载等）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DataHub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自上而下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业务性治理（因为是目标驱动的）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解耦的好处：两个过程互不影响，实施更加快捷。特别适合流程优化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洞见业务：广度与深度。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复用技术：重入、重试，</a:t>
            </a:r>
            <a:r>
              <a:rPr lang="en-US" altLang="zh-CN" dirty="0" smtClean="0">
                <a:sym typeface="+mn-ea"/>
              </a:rPr>
              <a:t>jar</a:t>
            </a:r>
            <a:r>
              <a:rPr lang="zh-CN" altLang="en-US" dirty="0" smtClean="0">
                <a:sym typeface="+mn-ea"/>
              </a:rPr>
              <a:t>包；</a:t>
            </a:r>
            <a:r>
              <a:rPr lang="zh-CN" altLang="en-US" dirty="0" smtClean="0"/>
              <a:t>数据的复用，冗余减少了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/>
              <a:t>这里有两个重要理念：</a:t>
            </a:r>
            <a:endParaRPr lang="zh-CN" altLang="en-US" dirty="0"/>
          </a:p>
          <a:p>
            <a:r>
              <a:rPr lang="zh-CN" altLang="en-US" dirty="0"/>
              <a:t>    数据驱动（目标驱动）</a:t>
            </a:r>
            <a:endParaRPr lang="zh-CN" altLang="en-US" dirty="0"/>
          </a:p>
          <a:p>
            <a:r>
              <a:rPr lang="zh-CN" altLang="en-US" dirty="0"/>
              <a:t>    短流程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结果用数据来表示，结果就是目标，所以数据就是目标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目标：不完整性，</a:t>
            </a:r>
            <a:r>
              <a:rPr lang="zh-CN" altLang="en-US" dirty="0"/>
              <a:t>但是却是简单和关键的</a:t>
            </a:r>
            <a:r>
              <a:rPr lang="zh-CN" altLang="en-US" dirty="0" smtClean="0"/>
              <a:t>部分。</a:t>
            </a:r>
            <a:r>
              <a:rPr lang="en-US" altLang="zh-CN" dirty="0" smtClean="0"/>
              <a:t>UML</a:t>
            </a:r>
            <a:r>
              <a:rPr lang="zh-CN" altLang="en-US" dirty="0" smtClean="0"/>
              <a:t>里最重要的一个文档就是愿景。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 smtClean="0">
                <a:sym typeface="+mn-ea"/>
              </a:rPr>
              <a:t>过程：完整性但可能使你忘了为什么（隐藏了目标！）？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我们看过去的代码的经历：这些代码为什么要这么写？</a:t>
            </a:r>
            <a:endParaRPr lang="en-US" altLang="zh-CN" dirty="0" smtClean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失控</a:t>
            </a:r>
            <a:r>
              <a:rPr lang="zh-CN" altLang="en-US" dirty="0" smtClean="0">
                <a:sym typeface="+mn-ea"/>
              </a:rPr>
              <a:t>：去过程化。我们</a:t>
            </a:r>
            <a:r>
              <a:rPr lang="zh-CN" altLang="en-US" dirty="0">
                <a:sym typeface="+mn-ea"/>
              </a:rPr>
              <a:t>不可能全部控制，只要控制好重要部分就好了。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如何串接目标：短流程，请看下页。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jpeg"/><Relationship Id="rId6" Type="http://schemas.openxmlformats.org/officeDocument/2006/relationships/image" Target="../media/image17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6.xml"/><Relationship Id="rId8" Type="http://schemas.openxmlformats.org/officeDocument/2006/relationships/diagramQuickStyle" Target="../diagrams/quickStyle6.xml"/><Relationship Id="rId7" Type="http://schemas.openxmlformats.org/officeDocument/2006/relationships/diagramLayout" Target="../diagrams/layout6.xml"/><Relationship Id="rId6" Type="http://schemas.openxmlformats.org/officeDocument/2006/relationships/diagramData" Target="../diagrams/data6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2" Type="http://schemas.openxmlformats.org/officeDocument/2006/relationships/notesSlide" Target="../notesSlides/notesSlide17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6.xml"/><Relationship Id="rId1" Type="http://schemas.openxmlformats.org/officeDocument/2006/relationships/diagramData" Target="../diagrams/data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microsoft.com/office/2007/relationships/hdphoto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microsoft.com/office/2007/relationships/hdphoto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97480" y="1818640"/>
            <a:ext cx="2322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Nature</a:t>
            </a:r>
            <a:endParaRPr lang="en-US" altLang="zh-CN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6950" y="2969895"/>
            <a:ext cx="5586095" cy="156845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2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Start the era of data governance</a:t>
            </a:r>
            <a:endParaRPr lang="zh-CN" altLang="en-US" sz="24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r>
              <a:rPr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Top-level business architecture visualization</a:t>
            </a:r>
            <a:endParaRPr sz="2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endParaRPr lang="en-US" altLang="zh-CN" sz="2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r>
              <a:rPr lang="en-US" altLang="zh-CN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Xuebin Li</a:t>
            </a:r>
            <a:endParaRPr lang="en-US" altLang="zh-CN" sz="2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5514" cy="1325563"/>
          </a:xfrm>
        </p:spPr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 smtClean="0"/>
              <a:t>：时（执行）空（决策）网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9098" y="4522050"/>
            <a:ext cx="7007047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空（静态，结构）：自上而下进行业务定义</a:t>
            </a:r>
            <a:endParaRPr lang="zh-CN" altLang="en-US" sz="2800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99702" y="2027350"/>
            <a:ext cx="9447213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177209" y="5138090"/>
            <a:ext cx="601158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时（动态、流） ：从左到右数据转换</a:t>
            </a:r>
            <a:endParaRPr lang="zh-CN" altLang="en-US" sz="28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</p:txBody>
      </p:sp>
      <p:sp>
        <p:nvSpPr>
          <p:cNvPr id="14" name="爆炸形 1 13"/>
          <p:cNvSpPr/>
          <p:nvPr/>
        </p:nvSpPr>
        <p:spPr>
          <a:xfrm>
            <a:off x="2658280" y="1622738"/>
            <a:ext cx="1738648" cy="1223493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洞见业务</a:t>
            </a:r>
            <a:endParaRPr lang="zh-CN" altLang="en-US" sz="2400" dirty="0"/>
          </a:p>
        </p:txBody>
      </p:sp>
      <p:sp>
        <p:nvSpPr>
          <p:cNvPr id="15" name="爆炸形 1 14"/>
          <p:cNvSpPr/>
          <p:nvPr/>
        </p:nvSpPr>
        <p:spPr>
          <a:xfrm>
            <a:off x="7704653" y="1581954"/>
            <a:ext cx="1738648" cy="1223493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复用技术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104576" y="5697656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全都是数据！！！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 smtClean="0"/>
              <a:t>：目标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过程</a:t>
            </a:r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925164" y="5577033"/>
            <a:ext cx="3738880" cy="70675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分解并串接目标</a:t>
            </a:r>
            <a:endParaRPr lang="zh-CN" altLang="en-US" sz="4000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51" y="2291053"/>
            <a:ext cx="4465955" cy="4244975"/>
          </a:xfrm>
          <a:prstGeom prst="rect">
            <a:avLst/>
          </a:prstGeom>
        </p:spPr>
      </p:pic>
      <p:graphicFrame>
        <p:nvGraphicFramePr>
          <p:cNvPr id="10" name="图示 9"/>
          <p:cNvGraphicFramePr/>
          <p:nvPr/>
        </p:nvGraphicFramePr>
        <p:xfrm>
          <a:off x="5928254" y="2701437"/>
          <a:ext cx="4027170" cy="1962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爆炸形 1 10"/>
          <p:cNvSpPr/>
          <p:nvPr/>
        </p:nvSpPr>
        <p:spPr>
          <a:xfrm>
            <a:off x="9659803" y="1941204"/>
            <a:ext cx="2185035" cy="2072005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/>
              <a:t>简</a:t>
            </a:r>
            <a:endParaRPr lang="zh-CN" altLang="en-US" sz="6000" dirty="0"/>
          </a:p>
        </p:txBody>
      </p:sp>
      <p:sp>
        <p:nvSpPr>
          <p:cNvPr id="13" name="矩形 12"/>
          <p:cNvSpPr/>
          <p:nvPr/>
        </p:nvSpPr>
        <p:spPr>
          <a:xfrm>
            <a:off x="9532298" y="5483930"/>
            <a:ext cx="2659702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《失控》</a:t>
            </a:r>
            <a:endParaRPr lang="zh-CN" alt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爆炸形 1 2"/>
          <p:cNvSpPr/>
          <p:nvPr/>
        </p:nvSpPr>
        <p:spPr>
          <a:xfrm>
            <a:off x="3359571" y="2592533"/>
            <a:ext cx="2185035" cy="2072005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/>
              <a:t>繁</a:t>
            </a:r>
            <a:endParaRPr lang="zh-CN" altLang="en-US" sz="6000" dirty="0"/>
          </a:p>
        </p:txBody>
      </p:sp>
      <p:sp>
        <p:nvSpPr>
          <p:cNvPr id="12" name="爆炸形 1 11"/>
          <p:cNvSpPr/>
          <p:nvPr/>
        </p:nvSpPr>
        <p:spPr>
          <a:xfrm>
            <a:off x="9511822" y="3987555"/>
            <a:ext cx="2901709" cy="1646763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结果就是数据</a:t>
            </a:r>
            <a:endParaRPr lang="zh-CN" altLang="en-US" sz="2400" dirty="0"/>
          </a:p>
        </p:txBody>
      </p:sp>
      <p:sp>
        <p:nvSpPr>
          <p:cNvPr id="14" name="爆炸形 1 13"/>
          <p:cNvSpPr/>
          <p:nvPr/>
        </p:nvSpPr>
        <p:spPr>
          <a:xfrm>
            <a:off x="3496947" y="4953422"/>
            <a:ext cx="2285668" cy="1717836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隐藏了目标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6299789" y="1367504"/>
            <a:ext cx="2903039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 b="1" dirty="0" err="1" smtClean="0">
                <a:ln w="22225">
                  <a:solidFill>
                    <a:srgbClr val="002060"/>
                  </a:solidFill>
                  <a:prstDash val="solid"/>
                </a:ln>
                <a:effectLst/>
              </a:rPr>
              <a:t>DataHub</a:t>
            </a:r>
            <a:r>
              <a:rPr lang="en-US" altLang="zh-CN" sz="5400" b="1" dirty="0" smtClean="0">
                <a:ln w="22225">
                  <a:solidFill>
                    <a:srgbClr val="002060"/>
                  </a:solidFill>
                  <a:prstDash val="solid"/>
                </a:ln>
                <a:effectLst/>
              </a:rPr>
              <a:t>:</a:t>
            </a:r>
            <a:endParaRPr lang="zh-CN" altLang="en-US" sz="5400" b="1" dirty="0">
              <a:ln w="22225">
                <a:solidFill>
                  <a:srgbClr val="002060"/>
                </a:solidFill>
                <a:prstDash val="solid"/>
              </a:ln>
              <a:effectLst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36436" y="1345092"/>
            <a:ext cx="2194833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 b="1" dirty="0" smtClean="0">
                <a:ln w="22225">
                  <a:solidFill>
                    <a:srgbClr val="002060"/>
                  </a:solidFill>
                  <a:prstDash val="solid"/>
                </a:ln>
                <a:effectLst/>
              </a:rPr>
              <a:t>BPMN:</a:t>
            </a:r>
            <a:endParaRPr lang="zh-CN" altLang="en-US" sz="5400" b="1" dirty="0">
              <a:ln w="22225">
                <a:solidFill>
                  <a:srgbClr val="002060"/>
                </a:solidFill>
                <a:prstDash val="solid"/>
              </a:ln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10" grpId="0">
        <p:bldAsOne/>
      </p:bldGraphic>
      <p:bldP spid="11" grpId="0" animBg="1"/>
      <p:bldP spid="13" grpId="0"/>
      <p:bldP spid="3" grpId="0" animBg="1"/>
      <p:bldP spid="12" grpId="1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：短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转换器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57655" y="5936615"/>
            <a:ext cx="8714740" cy="82994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短流程</a:t>
            </a:r>
            <a:r>
              <a:rPr lang="en-US" altLang="zh-CN" sz="48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&gt;</a:t>
            </a: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所有流程</a:t>
            </a:r>
            <a:r>
              <a:rPr lang="en-US" altLang="zh-CN" sz="48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&gt;</a:t>
            </a: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在线流程编排</a:t>
            </a:r>
            <a:endParaRPr lang="zh-CN" altLang="en-US" sz="480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" y="1691005"/>
            <a:ext cx="4256405" cy="1102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4889124" y="1407670"/>
            <a:ext cx="9766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vs</a:t>
            </a:r>
            <a:endParaRPr lang="en-US" altLang="zh-CN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4507338" y="3110588"/>
          <a:ext cx="6464300" cy="2684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3790" y="480695"/>
            <a:ext cx="5751195" cy="23126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爆炸形 1 12"/>
          <p:cNvSpPr/>
          <p:nvPr/>
        </p:nvSpPr>
        <p:spPr>
          <a:xfrm>
            <a:off x="5999408" y="2099257"/>
            <a:ext cx="1766553" cy="1262129"/>
          </a:xfrm>
          <a:prstGeom prst="irregularSeal1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2400" dirty="0" smtClean="0"/>
              <a:t>父母包办</a:t>
            </a:r>
            <a:endParaRPr lang="zh-CN" altLang="en-US" sz="2400" dirty="0" smtClean="0"/>
          </a:p>
        </p:txBody>
      </p:sp>
      <p:sp>
        <p:nvSpPr>
          <p:cNvPr id="14" name="爆炸形 1 13"/>
          <p:cNvSpPr/>
          <p:nvPr/>
        </p:nvSpPr>
        <p:spPr>
          <a:xfrm>
            <a:off x="0" y="2303175"/>
            <a:ext cx="2245215" cy="1470335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2400" dirty="0" smtClean="0"/>
              <a:t>自主选择人生</a:t>
            </a:r>
            <a:endParaRPr lang="zh-CN" altLang="en-US" sz="2400" dirty="0" smtClean="0"/>
          </a:p>
        </p:txBody>
      </p:sp>
      <p:sp>
        <p:nvSpPr>
          <p:cNvPr id="15" name="矩形 14"/>
          <p:cNvSpPr/>
          <p:nvPr/>
        </p:nvSpPr>
        <p:spPr>
          <a:xfrm>
            <a:off x="759853" y="3736848"/>
            <a:ext cx="3663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服务间解耦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爆炸形 1 11"/>
          <p:cNvSpPr/>
          <p:nvPr/>
        </p:nvSpPr>
        <p:spPr>
          <a:xfrm>
            <a:off x="1477852" y="4135067"/>
            <a:ext cx="2228045" cy="2343955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串行变并行</a:t>
            </a:r>
            <a:endParaRPr lang="zh-CN" altLang="en-US" sz="2400" dirty="0">
              <a:solidFill>
                <a:srgbClr val="FEE2E2"/>
              </a:solidFill>
            </a:endParaRPr>
          </a:p>
        </p:txBody>
      </p:sp>
      <p:sp>
        <p:nvSpPr>
          <p:cNvPr id="16" name="爆炸形 1 15"/>
          <p:cNvSpPr/>
          <p:nvPr/>
        </p:nvSpPr>
        <p:spPr>
          <a:xfrm>
            <a:off x="9762187" y="2135747"/>
            <a:ext cx="2122868" cy="1262129"/>
          </a:xfrm>
          <a:prstGeom prst="irregularSeal1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2400" dirty="0" smtClean="0"/>
              <a:t>一对多</a:t>
            </a:r>
            <a:endParaRPr lang="zh-CN" altLang="en-US" sz="2400" dirty="0" smtClean="0"/>
          </a:p>
        </p:txBody>
      </p:sp>
      <p:sp>
        <p:nvSpPr>
          <p:cNvPr id="17" name="爆炸形 1 16"/>
          <p:cNvSpPr/>
          <p:nvPr/>
        </p:nvSpPr>
        <p:spPr>
          <a:xfrm>
            <a:off x="2406202" y="2494213"/>
            <a:ext cx="2371859" cy="1086116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2400" dirty="0" smtClean="0"/>
              <a:t>多对一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Graphic spid="9" grpId="0">
        <p:bldAsOne/>
      </p:bldGraphic>
      <p:bldP spid="13" grpId="0" animBg="1"/>
      <p:bldP spid="14" grpId="0" animBg="1"/>
      <p:bldP spid="15" grpId="0"/>
      <p:bldP spid="12" grpId="0" animBg="1"/>
      <p:bldP spid="16" grpId="1" animBg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30800" y="2829560"/>
            <a:ext cx="19304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How</a:t>
            </a:r>
            <a:endParaRPr lang="en-US" altLang="zh-CN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How: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55820" y="3277758"/>
            <a:ext cx="33864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= f ( x )</a:t>
            </a:r>
            <a:endParaRPr lang="en-US" altLang="zh-CN" sz="7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71674" y="1842247"/>
            <a:ext cx="10082307" cy="1628551"/>
            <a:chOff x="771674" y="1842247"/>
            <a:chExt cx="10082307" cy="1628551"/>
          </a:xfrm>
        </p:grpSpPr>
        <p:sp>
          <p:nvSpPr>
            <p:cNvPr id="7" name="右箭头 6"/>
            <p:cNvSpPr/>
            <p:nvPr/>
          </p:nvSpPr>
          <p:spPr>
            <a:xfrm rot="19100640">
              <a:off x="7067624" y="2852982"/>
              <a:ext cx="873760" cy="52197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 rot="12969103">
              <a:off x="3523129" y="2839532"/>
              <a:ext cx="873760" cy="52197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 rot="16200000">
              <a:off x="5407771" y="2772933"/>
              <a:ext cx="873760" cy="52197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222541" y="1976717"/>
              <a:ext cx="2631440" cy="8299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zh-CN" altLang="en-US" sz="4800" b="1" dirty="0">
                  <a:ln w="25400">
                    <a:solidFill>
                      <a:srgbClr val="861E1D">
                        <a:alpha val="94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9BB"/>
                      </a:gs>
                      <a:gs pos="64000">
                        <a:srgbClr val="FCE95F"/>
                      </a:gs>
                      <a:gs pos="100000">
                        <a:srgbClr val="F8AD1C"/>
                      </a:gs>
                    </a:gsLst>
                    <a:lin ang="5400000"/>
                  </a:gradFill>
                  <a:effectLst>
                    <a:outerShdw blurRad="177800" dist="12700" dir="10200000" sx="102000" sy="102000" algn="bl" rotWithShape="0">
                      <a:srgbClr val="480F08"/>
                    </a:outerShdw>
                  </a:effectLst>
                </a:rPr>
                <a:t>上游数据</a:t>
              </a:r>
              <a:endParaRPr lang="zh-CN" altLang="en-US" sz="4800" b="1" dirty="0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978773" y="1842247"/>
              <a:ext cx="2019300" cy="8299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zh-CN" altLang="en-US" sz="4800" b="1" dirty="0">
                  <a:ln w="25400">
                    <a:solidFill>
                      <a:srgbClr val="861E1D">
                        <a:alpha val="94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9BB"/>
                      </a:gs>
                      <a:gs pos="64000">
                        <a:srgbClr val="FCE95F"/>
                      </a:gs>
                      <a:gs pos="100000">
                        <a:srgbClr val="F8AD1C"/>
                      </a:gs>
                    </a:gsLst>
                    <a:lin ang="5400000"/>
                  </a:gradFill>
                  <a:effectLst>
                    <a:outerShdw blurRad="177800" dist="12700" dir="10200000" sx="102000" sy="102000" algn="bl" rotWithShape="0">
                      <a:srgbClr val="480F08"/>
                    </a:outerShdw>
                  </a:effectLst>
                </a:rPr>
                <a:t>转换器</a:t>
              </a:r>
              <a:endParaRPr lang="zh-CN" altLang="en-US" sz="4800" b="1" dirty="0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71674" y="2043953"/>
              <a:ext cx="2631440" cy="8299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zh-CN" altLang="en-US" sz="4800" b="1" dirty="0">
                  <a:ln w="25400">
                    <a:solidFill>
                      <a:srgbClr val="861E1D">
                        <a:alpha val="94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9BB"/>
                      </a:gs>
                      <a:gs pos="64000">
                        <a:srgbClr val="FCE95F"/>
                      </a:gs>
                      <a:gs pos="100000">
                        <a:srgbClr val="F8AD1C"/>
                      </a:gs>
                    </a:gsLst>
                    <a:lin ang="5400000"/>
                  </a:gradFill>
                  <a:effectLst>
                    <a:outerShdw blurRad="177800" dist="12700" dir="10200000" sx="102000" sy="102000" algn="bl" rotWithShape="0">
                      <a:srgbClr val="480F08"/>
                    </a:outerShdw>
                  </a:effectLst>
                </a:rPr>
                <a:t>下游数据</a:t>
              </a:r>
              <a:endParaRPr lang="zh-CN" altLang="en-US" sz="4800" b="1" dirty="0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643394" y="5681810"/>
            <a:ext cx="4214615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doorman</a:t>
            </a:r>
            <a:r>
              <a:rPr lang="zh-CN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接口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爆炸形 1 16"/>
          <p:cNvSpPr/>
          <p:nvPr/>
        </p:nvSpPr>
        <p:spPr>
          <a:xfrm>
            <a:off x="5086350" y="677993"/>
            <a:ext cx="2185035" cy="1635125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过程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爆炸形 1 17"/>
          <p:cNvSpPr/>
          <p:nvPr/>
        </p:nvSpPr>
        <p:spPr>
          <a:xfrm>
            <a:off x="8236510" y="2558602"/>
            <a:ext cx="2847340" cy="1212215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业务</a:t>
            </a:r>
            <a:br>
              <a:rPr lang="zh-CN" altLang="en-US" sz="2800" dirty="0">
                <a:solidFill>
                  <a:schemeClr val="tx1"/>
                </a:solidFill>
              </a:rPr>
            </a:br>
            <a:r>
              <a:rPr lang="zh-CN" altLang="en-US" sz="2800" dirty="0">
                <a:solidFill>
                  <a:schemeClr val="tx1"/>
                </a:solidFill>
              </a:rPr>
              <a:t>目标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爆炸形 1 18"/>
          <p:cNvSpPr/>
          <p:nvPr/>
        </p:nvSpPr>
        <p:spPr>
          <a:xfrm>
            <a:off x="640267" y="2639284"/>
            <a:ext cx="2847340" cy="1212215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</a:rPr>
              <a:t>业务</a:t>
            </a:r>
            <a:br>
              <a:rPr lang="zh-CN" altLang="en-US" sz="2800">
                <a:solidFill>
                  <a:schemeClr val="tx1"/>
                </a:solidFill>
              </a:rPr>
            </a:br>
            <a:r>
              <a:rPr lang="zh-CN" altLang="en-US" sz="2800">
                <a:solidFill>
                  <a:schemeClr val="tx1"/>
                </a:solidFill>
              </a:rPr>
              <a:t>目标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77612" y="5681810"/>
            <a:ext cx="637794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=&gt;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整合所有的短流程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96919" y="4658953"/>
            <a:ext cx="604298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= f </a:t>
            </a:r>
            <a:r>
              <a:rPr lang="en-US" altLang="zh-CN" sz="72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 (f (…))</a:t>
            </a:r>
            <a:endParaRPr lang="en-US" altLang="zh-CN" sz="7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5365376" y="4437529"/>
            <a:ext cx="1143000" cy="29583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8" grpId="0" animBg="1"/>
      <p:bldP spid="19" grpId="0" animBg="1"/>
      <p:bldP spid="15" grpId="0"/>
      <p:bldP spid="20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How:</a:t>
            </a:r>
            <a:r>
              <a:rPr lang="zh-CN" altLang="en-US" dirty="0" smtClean="0"/>
              <a:t>串接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581104" y="1586751"/>
            <a:ext cx="3562714" cy="1854560"/>
            <a:chOff x="1897928" y="1828798"/>
            <a:chExt cx="3562714" cy="1854560"/>
          </a:xfrm>
        </p:grpSpPr>
        <p:sp>
          <p:nvSpPr>
            <p:cNvPr id="4" name="圆角矩形 3"/>
            <p:cNvSpPr/>
            <p:nvPr/>
          </p:nvSpPr>
          <p:spPr>
            <a:xfrm>
              <a:off x="1897928" y="1828798"/>
              <a:ext cx="3562714" cy="1854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数</a:t>
              </a:r>
              <a:endParaRPr lang="en-US" altLang="zh-CN" dirty="0" smtClean="0"/>
            </a:p>
            <a:p>
              <a:r>
                <a:rPr lang="zh-CN" altLang="en-US" dirty="0" smtClean="0"/>
                <a:t>据</a:t>
              </a:r>
              <a:endParaRPr lang="en-US" altLang="zh-CN" dirty="0" smtClean="0"/>
            </a:p>
            <a:p>
              <a:r>
                <a:rPr lang="zh-CN" altLang="en-US" dirty="0" smtClean="0"/>
                <a:t>实</a:t>
              </a:r>
              <a:endParaRPr lang="en-US" altLang="zh-CN" dirty="0" smtClean="0"/>
            </a:p>
            <a:p>
              <a:r>
                <a:rPr lang="zh-CN" altLang="en-US" dirty="0" smtClean="0"/>
                <a:t>例</a:t>
              </a:r>
              <a:endParaRPr lang="zh-CN" altLang="en-US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431961" y="2019838"/>
              <a:ext cx="2822620" cy="1493949"/>
              <a:chOff x="2431961" y="2019838"/>
              <a:chExt cx="2822620" cy="1493949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4260763" y="2019838"/>
                <a:ext cx="993818" cy="1493949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上下文</a:t>
                </a:r>
                <a:endParaRPr lang="zh-CN" altLang="en-US" dirty="0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2431961" y="2174384"/>
                <a:ext cx="1753673" cy="1120461"/>
                <a:chOff x="2431961" y="2174384"/>
                <a:chExt cx="1753673" cy="1120461"/>
              </a:xfrm>
            </p:grpSpPr>
            <p:sp>
              <p:nvSpPr>
                <p:cNvPr id="8" name="圆角矩形 7"/>
                <p:cNvSpPr/>
                <p:nvPr/>
              </p:nvSpPr>
              <p:spPr>
                <a:xfrm>
                  <a:off x="3348508" y="2187262"/>
                  <a:ext cx="837126" cy="1107583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状态数据</a:t>
                  </a:r>
                  <a:endParaRPr lang="zh-CN" altLang="en-US" dirty="0"/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>
                  <a:off x="2431961" y="2174384"/>
                  <a:ext cx="837126" cy="1107583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非状态状态</a:t>
                  </a:r>
                  <a:endParaRPr lang="zh-CN" altLang="en-US" dirty="0"/>
                </a:p>
              </p:txBody>
            </p:sp>
          </p:grpSp>
        </p:grpSp>
      </p:grpSp>
      <p:sp>
        <p:nvSpPr>
          <p:cNvPr id="14" name="下箭头 13"/>
          <p:cNvSpPr/>
          <p:nvPr/>
        </p:nvSpPr>
        <p:spPr>
          <a:xfrm>
            <a:off x="7263117" y="3253051"/>
            <a:ext cx="416858" cy="77992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581104" y="4145607"/>
            <a:ext cx="3582915" cy="1854560"/>
            <a:chOff x="1877727" y="1828798"/>
            <a:chExt cx="3582915" cy="1854560"/>
          </a:xfrm>
        </p:grpSpPr>
        <p:sp>
          <p:nvSpPr>
            <p:cNvPr id="16" name="圆角矩形 15"/>
            <p:cNvSpPr/>
            <p:nvPr/>
          </p:nvSpPr>
          <p:spPr>
            <a:xfrm>
              <a:off x="1877727" y="1828798"/>
              <a:ext cx="3582915" cy="1854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数</a:t>
              </a:r>
              <a:endParaRPr lang="en-US" altLang="zh-CN" dirty="0" smtClean="0"/>
            </a:p>
            <a:p>
              <a:r>
                <a:rPr lang="zh-CN" altLang="en-US" dirty="0" smtClean="0"/>
                <a:t>据</a:t>
              </a:r>
              <a:endParaRPr lang="en-US" altLang="zh-CN" dirty="0" smtClean="0"/>
            </a:p>
            <a:p>
              <a:r>
                <a:rPr lang="zh-CN" altLang="en-US" dirty="0" smtClean="0"/>
                <a:t>实</a:t>
              </a:r>
              <a:endParaRPr lang="en-US" altLang="zh-CN" dirty="0" smtClean="0"/>
            </a:p>
            <a:p>
              <a:r>
                <a:rPr lang="zh-CN" altLang="en-US" dirty="0" smtClean="0"/>
                <a:t>例</a:t>
              </a:r>
              <a:endParaRPr lang="zh-CN" altLang="en-US" dirty="0"/>
            </a:p>
          </p:txBody>
        </p:sp>
        <p:grpSp>
          <p:nvGrpSpPr>
            <p:cNvPr id="17" name="组合 11"/>
            <p:cNvGrpSpPr/>
            <p:nvPr/>
          </p:nvGrpSpPr>
          <p:grpSpPr>
            <a:xfrm>
              <a:off x="2419081" y="2032717"/>
              <a:ext cx="2835499" cy="1493949"/>
              <a:chOff x="2419081" y="2032717"/>
              <a:chExt cx="2835499" cy="1493949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4260762" y="2032717"/>
                <a:ext cx="993818" cy="1493949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上下文</a:t>
                </a:r>
                <a:endParaRPr lang="zh-CN" altLang="en-US" dirty="0"/>
              </a:p>
            </p:txBody>
          </p:sp>
          <p:grpSp>
            <p:nvGrpSpPr>
              <p:cNvPr id="21" name="组合 9"/>
              <p:cNvGrpSpPr/>
              <p:nvPr/>
            </p:nvGrpSpPr>
            <p:grpSpPr>
              <a:xfrm>
                <a:off x="2419081" y="2187262"/>
                <a:ext cx="1766552" cy="1120462"/>
                <a:chOff x="2419081" y="2187262"/>
                <a:chExt cx="1766552" cy="1120462"/>
              </a:xfrm>
            </p:grpSpPr>
            <p:sp>
              <p:nvSpPr>
                <p:cNvPr id="22" name="圆角矩形 7"/>
                <p:cNvSpPr/>
                <p:nvPr/>
              </p:nvSpPr>
              <p:spPr>
                <a:xfrm>
                  <a:off x="3348507" y="2187262"/>
                  <a:ext cx="837126" cy="1107583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状态数据</a:t>
                  </a:r>
                  <a:endParaRPr lang="zh-CN" altLang="en-US" dirty="0"/>
                </a:p>
              </p:txBody>
            </p:sp>
            <p:sp>
              <p:nvSpPr>
                <p:cNvPr id="23" name="圆角矩形 22"/>
                <p:cNvSpPr/>
                <p:nvPr/>
              </p:nvSpPr>
              <p:spPr>
                <a:xfrm>
                  <a:off x="2419081" y="2200141"/>
                  <a:ext cx="837126" cy="1107583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非状态状态</a:t>
                  </a:r>
                  <a:endParaRPr lang="zh-CN" altLang="en-US" dirty="0"/>
                </a:p>
              </p:txBody>
            </p:sp>
          </p:grpSp>
        </p:grpSp>
      </p:grpSp>
      <p:sp>
        <p:nvSpPr>
          <p:cNvPr id="24" name="下箭头 23"/>
          <p:cNvSpPr/>
          <p:nvPr/>
        </p:nvSpPr>
        <p:spPr>
          <a:xfrm>
            <a:off x="8262682" y="3270981"/>
            <a:ext cx="416858" cy="77992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9338446" y="3270980"/>
            <a:ext cx="416858" cy="77992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073499" y="1610363"/>
            <a:ext cx="3515935" cy="1854560"/>
            <a:chOff x="1944707" y="1828798"/>
            <a:chExt cx="3515935" cy="1854560"/>
          </a:xfrm>
        </p:grpSpPr>
        <p:sp>
          <p:nvSpPr>
            <p:cNvPr id="27" name="圆角矩形 26"/>
            <p:cNvSpPr/>
            <p:nvPr/>
          </p:nvSpPr>
          <p:spPr>
            <a:xfrm>
              <a:off x="1944707" y="1828798"/>
              <a:ext cx="3515935" cy="1854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数</a:t>
              </a:r>
              <a:endParaRPr lang="en-US" altLang="zh-CN" dirty="0" smtClean="0"/>
            </a:p>
            <a:p>
              <a:r>
                <a:rPr lang="zh-CN" altLang="en-US" dirty="0" smtClean="0"/>
                <a:t>据</a:t>
              </a:r>
              <a:endParaRPr lang="en-US" altLang="zh-CN" dirty="0" smtClean="0"/>
            </a:p>
            <a:p>
              <a:r>
                <a:rPr lang="zh-CN" altLang="en-US" dirty="0" smtClean="0"/>
                <a:t>实</a:t>
              </a:r>
              <a:endParaRPr lang="en-US" altLang="zh-CN" dirty="0" smtClean="0"/>
            </a:p>
            <a:p>
              <a:r>
                <a:rPr lang="zh-CN" altLang="en-US" dirty="0" smtClean="0"/>
                <a:t>例</a:t>
              </a:r>
              <a:endParaRPr lang="zh-CN" altLang="en-US" dirty="0"/>
            </a:p>
          </p:txBody>
        </p:sp>
        <p:grpSp>
          <p:nvGrpSpPr>
            <p:cNvPr id="28" name="组合 11"/>
            <p:cNvGrpSpPr/>
            <p:nvPr/>
          </p:nvGrpSpPr>
          <p:grpSpPr>
            <a:xfrm>
              <a:off x="2431960" y="2032717"/>
              <a:ext cx="2835500" cy="1493949"/>
              <a:chOff x="2431960" y="2032717"/>
              <a:chExt cx="2835500" cy="1493949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4273642" y="2032717"/>
                <a:ext cx="993818" cy="1493949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上下文</a:t>
                </a:r>
                <a:endParaRPr lang="zh-CN" altLang="en-US" dirty="0"/>
              </a:p>
            </p:txBody>
          </p:sp>
          <p:grpSp>
            <p:nvGrpSpPr>
              <p:cNvPr id="32" name="组合 9"/>
              <p:cNvGrpSpPr/>
              <p:nvPr/>
            </p:nvGrpSpPr>
            <p:grpSpPr>
              <a:xfrm>
                <a:off x="2431960" y="2225899"/>
                <a:ext cx="1753673" cy="1120461"/>
                <a:chOff x="2431960" y="2225899"/>
                <a:chExt cx="1753673" cy="1120461"/>
              </a:xfrm>
            </p:grpSpPr>
            <p:sp>
              <p:nvSpPr>
                <p:cNvPr id="33" name="圆角矩形 7"/>
                <p:cNvSpPr/>
                <p:nvPr/>
              </p:nvSpPr>
              <p:spPr>
                <a:xfrm>
                  <a:off x="3348507" y="2225899"/>
                  <a:ext cx="837126" cy="1107583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状态数据</a:t>
                  </a:r>
                  <a:endParaRPr lang="zh-CN" altLang="en-US" dirty="0"/>
                </a:p>
              </p:txBody>
            </p:sp>
            <p:sp>
              <p:nvSpPr>
                <p:cNvPr id="34" name="圆角矩形 33"/>
                <p:cNvSpPr/>
                <p:nvPr/>
              </p:nvSpPr>
              <p:spPr>
                <a:xfrm>
                  <a:off x="2431960" y="2238777"/>
                  <a:ext cx="837126" cy="1107583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非状态状态</a:t>
                  </a:r>
                  <a:endParaRPr lang="zh-CN" altLang="en-US" dirty="0"/>
                </a:p>
              </p:txBody>
            </p:sp>
          </p:grpSp>
        </p:grpSp>
      </p:grpSp>
      <p:pic>
        <p:nvPicPr>
          <p:cNvPr id="9218" name="Picture 2" descr="分支判断 的图像结果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12400" y="3632210"/>
            <a:ext cx="2909596" cy="3071242"/>
          </a:xfrm>
          <a:prstGeom prst="rect">
            <a:avLst/>
          </a:prstGeom>
          <a:noFill/>
        </p:spPr>
      </p:pic>
      <p:sp>
        <p:nvSpPr>
          <p:cNvPr id="40" name="加号 39"/>
          <p:cNvSpPr/>
          <p:nvPr/>
        </p:nvSpPr>
        <p:spPr>
          <a:xfrm>
            <a:off x="5640947" y="2253803"/>
            <a:ext cx="785611" cy="721217"/>
          </a:xfrm>
          <a:prstGeom prst="mathPl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821242" y="4371131"/>
            <a:ext cx="32153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No control</a:t>
            </a:r>
            <a:b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Just select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249613" y="868078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外部数据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540684" y="904569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上游</a:t>
            </a:r>
            <a:r>
              <a:rPr lang="zh-CN" alt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数据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656594" y="5689971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下游</a:t>
            </a:r>
            <a:r>
              <a:rPr lang="zh-CN" alt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数据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5" name="爆炸形 1 34"/>
          <p:cNvSpPr/>
          <p:nvPr/>
        </p:nvSpPr>
        <p:spPr>
          <a:xfrm>
            <a:off x="6787166" y="978794"/>
            <a:ext cx="2245215" cy="1159099"/>
          </a:xfrm>
          <a:prstGeom prst="irregularSeal1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2400" dirty="0" smtClean="0"/>
              <a:t>互斥</a:t>
            </a:r>
            <a:endParaRPr lang="zh-CN" altLang="en-US" sz="2400" dirty="0" smtClean="0"/>
          </a:p>
        </p:txBody>
      </p:sp>
      <p:sp>
        <p:nvSpPr>
          <p:cNvPr id="37" name="左右箭头 36"/>
          <p:cNvSpPr/>
          <p:nvPr/>
        </p:nvSpPr>
        <p:spPr>
          <a:xfrm rot="2557216">
            <a:off x="5347716" y="3703981"/>
            <a:ext cx="1429555" cy="305652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958211" y="3516835"/>
            <a:ext cx="17475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4000" b="1" cap="none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同一个</a:t>
            </a:r>
            <a:endParaRPr lang="zh-CN" altLang="en-US" sz="4000" b="1" cap="none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6" name="下箭头 35"/>
          <p:cNvSpPr/>
          <p:nvPr/>
        </p:nvSpPr>
        <p:spPr>
          <a:xfrm rot="16200000">
            <a:off x="5857174" y="2220594"/>
            <a:ext cx="416858" cy="77992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5" grpId="3" animBg="1"/>
      <p:bldP spid="40" grpId="0" animBg="1"/>
      <p:bldP spid="43" grpId="0"/>
      <p:bldP spid="39" grpId="0"/>
      <p:bldP spid="44" grpId="0"/>
      <p:bldP spid="35" grpId="0" animBg="1"/>
      <p:bldP spid="37" grpId="0" animBg="1"/>
      <p:bldP spid="45" grpId="0"/>
      <p:bldP spid="36" grpId="0" animBg="1"/>
      <p:bldP spid="3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en-US" altLang="zh-CN" dirty="0"/>
              <a:t>:</a:t>
            </a:r>
            <a:r>
              <a:rPr lang="zh-CN" altLang="en-US" dirty="0"/>
              <a:t>数据一致性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2572914" y="1648496"/>
          <a:ext cx="6464299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0563D4-03BA-4114-9D23-DE98122189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20563D4-03BA-4114-9D23-DE98122189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7A3BB9-7CF1-432C-BDD8-D738ECBB3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597A3BB9-7CF1-432C-BDD8-D738ECBB3C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77EDAC-FAC1-41B9-B520-1CDF9C45F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EE77EDAC-FAC1-41B9-B520-1CDF9C45F7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D02C94-D0FA-4FBC-B22F-90F74DD2B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3ED02C94-D0FA-4FBC-B22F-90F74DD2BB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520E82-D234-4D35-AB5B-FC99022BC1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FF520E82-D234-4D35-AB5B-FC99022BC1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573C3B-FB9B-4902-B209-8404112E13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C573C3B-FB9B-4902-B209-8404112E13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454239" cy="1325563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56067" y="1508605"/>
            <a:ext cx="195998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分布式事务</a:t>
            </a:r>
            <a:endParaRPr lang="zh-CN" alt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36507" y="1508605"/>
            <a:ext cx="1969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数据一致性</a:t>
            </a:r>
            <a:endParaRPr lang="zh-CN" altLang="en-US" sz="2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4" name="组合 31"/>
          <p:cNvGrpSpPr/>
          <p:nvPr/>
        </p:nvGrpSpPr>
        <p:grpSpPr>
          <a:xfrm>
            <a:off x="5870324" y="3007297"/>
            <a:ext cx="1998668" cy="1628038"/>
            <a:chOff x="6431164" y="3912242"/>
            <a:chExt cx="2423470" cy="1628038"/>
          </a:xfrm>
        </p:grpSpPr>
        <p:sp>
          <p:nvSpPr>
            <p:cNvPr id="19" name="矩形 18"/>
            <p:cNvSpPr/>
            <p:nvPr/>
          </p:nvSpPr>
          <p:spPr>
            <a:xfrm>
              <a:off x="6431164" y="3912242"/>
              <a:ext cx="242347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905"/>
                  <a:solidFill>
                    <a:schemeClr val="accent5">
                      <a:lumMod val="75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目标驱动</a:t>
              </a:r>
              <a:endParaRPr lang="zh-CN" altLang="en-US" sz="3200" b="1" cap="none" spc="0" dirty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163530" y="4893949"/>
              <a:ext cx="1184459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业务定义与</a:t>
              </a:r>
              <a:br>
                <a:rPr lang="en-US" altLang="zh-CN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</a:br>
              <a:r>
                <a:rPr lang="zh-CN" alt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业务实现解耦</a:t>
              </a:r>
              <a:endParaRPr lang="zh-CN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下箭头 25"/>
            <p:cNvSpPr/>
            <p:nvPr/>
          </p:nvSpPr>
          <p:spPr>
            <a:xfrm>
              <a:off x="7535119" y="4560425"/>
              <a:ext cx="312516" cy="243069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32"/>
          <p:cNvGrpSpPr/>
          <p:nvPr/>
        </p:nvGrpSpPr>
        <p:grpSpPr>
          <a:xfrm>
            <a:off x="8767524" y="3037104"/>
            <a:ext cx="1960577" cy="1578016"/>
            <a:chOff x="6467815" y="5279984"/>
            <a:chExt cx="2423470" cy="1578016"/>
          </a:xfrm>
        </p:grpSpPr>
        <p:sp>
          <p:nvSpPr>
            <p:cNvPr id="20" name="矩形 19"/>
            <p:cNvSpPr/>
            <p:nvPr/>
          </p:nvSpPr>
          <p:spPr>
            <a:xfrm>
              <a:off x="6467815" y="5279984"/>
              <a:ext cx="242347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905"/>
                  <a:solidFill>
                    <a:schemeClr val="accent5">
                      <a:lumMod val="75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短流程</a:t>
              </a:r>
              <a:endParaRPr lang="zh-CN" altLang="en-US" sz="3200" b="1" cap="none" spc="0" dirty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199609" y="6211669"/>
              <a:ext cx="1010132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串行变并行</a:t>
              </a:r>
              <a:br>
                <a:rPr lang="en-US" altLang="zh-CN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</a:br>
              <a:r>
                <a:rPr lang="zh-CN" alt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服务间解耦</a:t>
              </a:r>
              <a:endParaRPr lang="zh-CN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7" name="下箭头 26"/>
            <p:cNvSpPr/>
            <p:nvPr/>
          </p:nvSpPr>
          <p:spPr>
            <a:xfrm>
              <a:off x="7548623" y="5870293"/>
              <a:ext cx="312516" cy="243069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6755268" y="1122239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在线流程编排</a:t>
            </a:r>
            <a:endParaRPr lang="zh-CN" altLang="en-US" sz="2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836152" y="1611635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需求规格化</a:t>
            </a:r>
            <a:endParaRPr lang="zh-CN" altLang="en-US" sz="2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13497" y="2088154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业务沙盘</a:t>
            </a:r>
            <a:endParaRPr lang="zh-CN" altLang="en-US" sz="2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3156201" y="1540827"/>
            <a:ext cx="540152" cy="335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zh-CN" altLang="en-US" b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9" name="右箭头 38"/>
          <p:cNvSpPr/>
          <p:nvPr/>
        </p:nvSpPr>
        <p:spPr>
          <a:xfrm rot="1515196">
            <a:off x="5952889" y="1927193"/>
            <a:ext cx="540152" cy="335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zh-CN" altLang="en-US" b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40" name="右箭头 39"/>
          <p:cNvSpPr/>
          <p:nvPr/>
        </p:nvSpPr>
        <p:spPr>
          <a:xfrm>
            <a:off x="5975540" y="1592343"/>
            <a:ext cx="540152" cy="335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zh-CN" altLang="en-US" b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 rot="20465433">
            <a:off x="5959053" y="1296128"/>
            <a:ext cx="540152" cy="335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zh-CN" altLang="en-US" b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28" name="爆炸形 2 27"/>
          <p:cNvSpPr/>
          <p:nvPr/>
        </p:nvSpPr>
        <p:spPr>
          <a:xfrm>
            <a:off x="8560357" y="672120"/>
            <a:ext cx="1851332" cy="780693"/>
          </a:xfrm>
          <a:prstGeom prst="irregularSeal2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活流程</a:t>
            </a:r>
            <a:endParaRPr lang="zh-CN" altLang="en-US" sz="1600" dirty="0"/>
          </a:p>
        </p:txBody>
      </p:sp>
      <p:sp>
        <p:nvSpPr>
          <p:cNvPr id="29" name="爆炸形 2 28"/>
          <p:cNvSpPr/>
          <p:nvPr/>
        </p:nvSpPr>
        <p:spPr>
          <a:xfrm>
            <a:off x="8541248" y="1435205"/>
            <a:ext cx="1851332" cy="780693"/>
          </a:xfrm>
          <a:prstGeom prst="irregularSeal2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迭代</a:t>
            </a:r>
            <a:r>
              <a:rPr lang="en-US" altLang="zh-CN" sz="1600" dirty="0" smtClean="0"/>
              <a:t>up</a:t>
            </a:r>
            <a:endParaRPr lang="zh-CN" altLang="en-US" sz="1600" dirty="0"/>
          </a:p>
        </p:txBody>
      </p:sp>
      <p:sp>
        <p:nvSpPr>
          <p:cNvPr id="30" name="爆炸形 2 29"/>
          <p:cNvSpPr/>
          <p:nvPr/>
        </p:nvSpPr>
        <p:spPr>
          <a:xfrm>
            <a:off x="8522465" y="2195685"/>
            <a:ext cx="1851332" cy="780693"/>
          </a:xfrm>
          <a:prstGeom prst="irregularSeal2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老板最爱</a:t>
            </a:r>
            <a:endParaRPr lang="zh-CN" altLang="en-US" sz="1600" dirty="0"/>
          </a:p>
        </p:txBody>
      </p:sp>
      <p:sp>
        <p:nvSpPr>
          <p:cNvPr id="34" name="爆炸形 2 33"/>
          <p:cNvSpPr/>
          <p:nvPr/>
        </p:nvSpPr>
        <p:spPr>
          <a:xfrm>
            <a:off x="1079579" y="1914850"/>
            <a:ext cx="1851332" cy="780693"/>
          </a:xfrm>
          <a:prstGeom prst="irregularSeal2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违背</a:t>
            </a:r>
            <a:r>
              <a:rPr lang="zh-CN" altLang="en-US" sz="1600" dirty="0" smtClean="0">
                <a:solidFill>
                  <a:srgbClr val="FF0000"/>
                </a:solidFill>
              </a:rPr>
              <a:t>并行</a:t>
            </a:r>
            <a:r>
              <a:rPr lang="zh-CN" altLang="en-US" sz="1600" dirty="0" smtClean="0"/>
              <a:t>意志</a:t>
            </a:r>
            <a:endParaRPr lang="zh-CN" altLang="en-US" sz="1600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55313" y="4719637"/>
            <a:ext cx="9447213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矩形 32"/>
          <p:cNvSpPr/>
          <p:nvPr/>
        </p:nvSpPr>
        <p:spPr>
          <a:xfrm>
            <a:off x="1601121" y="3392339"/>
            <a:ext cx="2291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时空网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3" name="爆炸形 2 42"/>
          <p:cNvSpPr/>
          <p:nvPr/>
        </p:nvSpPr>
        <p:spPr>
          <a:xfrm>
            <a:off x="3521031" y="1931832"/>
            <a:ext cx="2635070" cy="978793"/>
          </a:xfrm>
          <a:prstGeom prst="irregularSeal2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业务性事务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28" grpId="0" animBg="1"/>
      <p:bldP spid="29" grpId="0" animBg="1"/>
      <p:bldP spid="30" grpId="0" animBg="1"/>
      <p:bldP spid="34" grpId="0" animBg="1"/>
      <p:bldP spid="33" grpId="0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75664" y="2829560"/>
            <a:ext cx="365600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Compare</a:t>
            </a:r>
            <a:endParaRPr lang="en-US" altLang="zh-CN" sz="72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分布式事务与最终一致性</a:t>
            </a:r>
            <a:endParaRPr lang="zh-CN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1360" y="1898388"/>
            <a:ext cx="38972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分布式事务：</a:t>
            </a:r>
            <a:endParaRPr lang="zh-CN" altLang="en-US" sz="4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91820" y="3106856"/>
            <a:ext cx="30503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DataHub</a:t>
            </a:r>
            <a:r>
              <a:rPr lang="zh-CN" alt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：</a:t>
            </a:r>
            <a:endParaRPr lang="zh-CN" altLang="en-US" sz="4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8709" y="4221469"/>
            <a:ext cx="2972283" cy="1973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爆炸形 1 9"/>
          <p:cNvSpPr/>
          <p:nvPr/>
        </p:nvSpPr>
        <p:spPr>
          <a:xfrm>
            <a:off x="6903076" y="437879"/>
            <a:ext cx="3451539" cy="2034862"/>
          </a:xfrm>
          <a:prstGeom prst="irregularSeal1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违背</a:t>
            </a:r>
            <a:r>
              <a:rPr lang="zh-CN" altLang="en-US" sz="2800" dirty="0" smtClean="0">
                <a:solidFill>
                  <a:srgbClr val="FF0000"/>
                </a:solidFill>
              </a:rPr>
              <a:t>并行</a:t>
            </a:r>
            <a:r>
              <a:rPr lang="zh-CN" altLang="en-US" sz="2800" dirty="0" smtClean="0"/>
              <a:t>意志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4648177" y="1870484"/>
            <a:ext cx="45159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输出</a:t>
            </a:r>
            <a:r>
              <a:rPr lang="zh-CN" alt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一次性写入</a:t>
            </a:r>
            <a:endParaRPr lang="zh-CN" altLang="en-US" sz="4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97268" y="3104709"/>
            <a:ext cx="45159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输入</a:t>
            </a:r>
            <a:r>
              <a:rPr lang="zh-CN" alt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一次性写入</a:t>
            </a:r>
            <a:endParaRPr lang="zh-CN" altLang="en-US" sz="4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爆炸形 1 12"/>
          <p:cNvSpPr/>
          <p:nvPr/>
        </p:nvSpPr>
        <p:spPr>
          <a:xfrm>
            <a:off x="1929683" y="1043524"/>
            <a:ext cx="2333223" cy="1375556"/>
          </a:xfrm>
          <a:prstGeom prst="irregularSeal1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矛盾体</a:t>
            </a:r>
            <a:endParaRPr lang="zh-CN" altLang="en-US" sz="2800" dirty="0"/>
          </a:p>
        </p:txBody>
      </p:sp>
      <p:sp>
        <p:nvSpPr>
          <p:cNvPr id="14" name="爆炸形 1 13"/>
          <p:cNvSpPr/>
          <p:nvPr/>
        </p:nvSpPr>
        <p:spPr>
          <a:xfrm>
            <a:off x="6694866" y="4003181"/>
            <a:ext cx="3451539" cy="2034862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符合常识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爆炸形 1 14"/>
          <p:cNvSpPr/>
          <p:nvPr/>
        </p:nvSpPr>
        <p:spPr>
          <a:xfrm>
            <a:off x="9689205" y="1131192"/>
            <a:ext cx="2502795" cy="2034862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技术性事务</a:t>
            </a:r>
            <a:endParaRPr lang="zh-CN" altLang="en-US" sz="2800" dirty="0"/>
          </a:p>
        </p:txBody>
      </p:sp>
      <p:sp>
        <p:nvSpPr>
          <p:cNvPr id="16" name="爆炸形 1 15"/>
          <p:cNvSpPr/>
          <p:nvPr/>
        </p:nvSpPr>
        <p:spPr>
          <a:xfrm>
            <a:off x="9611931" y="3050145"/>
            <a:ext cx="2580069" cy="2034862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业务性事务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/>
      <p:bldP spid="13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Pain spot</a:t>
            </a:r>
            <a:endParaRPr lang="en-US" altLang="zh-CN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Nature concepts</a:t>
            </a:r>
            <a:endParaRPr lang="en-US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how</a:t>
            </a:r>
            <a:endParaRPr lang="en-US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Compare</a:t>
            </a:r>
            <a:endParaRPr lang="en-US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76530" y="2052936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传统流程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2442" y="4718866"/>
            <a:ext cx="27122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DataHub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爆炸形 1 7"/>
          <p:cNvSpPr/>
          <p:nvPr/>
        </p:nvSpPr>
        <p:spPr>
          <a:xfrm>
            <a:off x="3490172" y="1635615"/>
            <a:ext cx="3284113" cy="1700011"/>
          </a:xfrm>
          <a:prstGeom prst="irregularSeal1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死流程</a:t>
            </a:r>
            <a:endParaRPr lang="zh-CN" altLang="en-US" sz="2800" dirty="0"/>
          </a:p>
        </p:txBody>
      </p:sp>
      <p:sp>
        <p:nvSpPr>
          <p:cNvPr id="10" name="爆炸形 1 9"/>
          <p:cNvSpPr/>
          <p:nvPr/>
        </p:nvSpPr>
        <p:spPr>
          <a:xfrm>
            <a:off x="3500906" y="4250029"/>
            <a:ext cx="2964288" cy="1942564"/>
          </a:xfrm>
          <a:prstGeom prst="irregularSeal1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活流程</a:t>
            </a:r>
            <a:endParaRPr lang="zh-CN" altLang="en-US" sz="2800" dirty="0"/>
          </a:p>
        </p:txBody>
      </p:sp>
      <p:sp>
        <p:nvSpPr>
          <p:cNvPr id="11" name="爆炸形 1 10"/>
          <p:cNvSpPr/>
          <p:nvPr/>
        </p:nvSpPr>
        <p:spPr>
          <a:xfrm>
            <a:off x="6748529" y="953034"/>
            <a:ext cx="3438659" cy="103031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不敢改、难改</a:t>
            </a:r>
            <a:endParaRPr lang="en-US" altLang="zh-CN" dirty="0" smtClean="0"/>
          </a:p>
        </p:txBody>
      </p:sp>
      <p:sp>
        <p:nvSpPr>
          <p:cNvPr id="27650" name="AutoShape 2" descr="交换机布线 的图像结果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13" name="图示 12"/>
          <p:cNvGraphicFramePr/>
          <p:nvPr/>
        </p:nvGraphicFramePr>
        <p:xfrm>
          <a:off x="7170670" y="2086376"/>
          <a:ext cx="2321059" cy="172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00833" y="4316413"/>
            <a:ext cx="1882775" cy="18827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6626" name="Picture 2" descr="变速杆 的图像结果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88206" y="4475255"/>
            <a:ext cx="2188380" cy="15994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  <p:bldP spid="11" grpId="0" bldLvl="0" animBg="1"/>
      <p:bldGraphic spid="13" grpId="1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需求规格化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49264" y="2207483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传统需求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26537" y="4113558"/>
            <a:ext cx="27122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DataHub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爆炸形 1 6"/>
          <p:cNvSpPr/>
          <p:nvPr/>
        </p:nvSpPr>
        <p:spPr>
          <a:xfrm>
            <a:off x="4269346" y="3668332"/>
            <a:ext cx="2891307" cy="1921098"/>
          </a:xfrm>
          <a:prstGeom prst="irregularSeal1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强约束</a:t>
            </a:r>
            <a:endParaRPr lang="zh-CN" altLang="en-US" sz="2800" dirty="0"/>
          </a:p>
        </p:txBody>
      </p:sp>
      <p:sp>
        <p:nvSpPr>
          <p:cNvPr id="8" name="爆炸形 1 7"/>
          <p:cNvSpPr/>
          <p:nvPr/>
        </p:nvSpPr>
        <p:spPr>
          <a:xfrm>
            <a:off x="4739424" y="1635616"/>
            <a:ext cx="3039415" cy="2034862"/>
          </a:xfrm>
          <a:prstGeom prst="irregularSeal1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弱约束</a:t>
            </a:r>
            <a:endParaRPr lang="zh-CN" altLang="en-US" sz="2800" dirty="0"/>
          </a:p>
        </p:txBody>
      </p:sp>
      <p:graphicFrame>
        <p:nvGraphicFramePr>
          <p:cNvPr id="12" name="图示 11"/>
          <p:cNvGraphicFramePr/>
          <p:nvPr/>
        </p:nvGraphicFramePr>
        <p:xfrm>
          <a:off x="8003504" y="1803042"/>
          <a:ext cx="3587481" cy="15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7962721" y="3913628"/>
          <a:ext cx="3587481" cy="15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爆炸形 1 10"/>
          <p:cNvSpPr/>
          <p:nvPr/>
        </p:nvSpPr>
        <p:spPr>
          <a:xfrm>
            <a:off x="8034269" y="0"/>
            <a:ext cx="3039415" cy="2034862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容易形成历史包袱</a:t>
            </a:r>
            <a:endParaRPr lang="zh-CN" altLang="en-US" sz="2800" dirty="0"/>
          </a:p>
        </p:txBody>
      </p:sp>
      <p:sp>
        <p:nvSpPr>
          <p:cNvPr id="14" name="爆炸形 1 13"/>
          <p:cNvSpPr/>
          <p:nvPr/>
        </p:nvSpPr>
        <p:spPr>
          <a:xfrm>
            <a:off x="8045001" y="5020614"/>
            <a:ext cx="3039415" cy="2034862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加速迭代过程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Graphic spid="12" grpId="0">
        <p:bldAsOne/>
      </p:bldGraphic>
      <p:bldGraphic spid="10" grpId="0">
        <p:bldAsOne/>
      </p:bldGraphic>
      <p:bldP spid="11" grpId="0" bldLvl="0" animBg="1"/>
      <p:bldP spid="1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业务沙盘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0463" y="1988543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传统方式</a:t>
            </a:r>
            <a:endParaRPr lang="zh-CN" alt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3342" y="4165074"/>
            <a:ext cx="27122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DataHub</a:t>
            </a:r>
            <a:endParaRPr lang="zh-CN" alt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爆炸形 1 5"/>
          <p:cNvSpPr/>
          <p:nvPr/>
        </p:nvSpPr>
        <p:spPr>
          <a:xfrm>
            <a:off x="4153435" y="3475149"/>
            <a:ext cx="6123905" cy="3060879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轻量简洁、</a:t>
            </a:r>
            <a:br>
              <a:rPr lang="en-US" altLang="zh-CN" sz="2800" dirty="0" smtClean="0"/>
            </a:br>
            <a:r>
              <a:rPr lang="zh-CN" altLang="en-US" sz="2800" dirty="0" smtClean="0"/>
              <a:t>全局覆盖、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低维护成本</a:t>
            </a:r>
            <a:endParaRPr lang="en-US" altLang="zh-CN" sz="2800" dirty="0" smtClean="0"/>
          </a:p>
        </p:txBody>
      </p:sp>
      <p:sp>
        <p:nvSpPr>
          <p:cNvPr id="7" name="爆炸形 1 6"/>
          <p:cNvSpPr/>
          <p:nvPr/>
        </p:nvSpPr>
        <p:spPr>
          <a:xfrm>
            <a:off x="4700787" y="1068947"/>
            <a:ext cx="5100036" cy="3000778"/>
          </a:xfrm>
          <a:prstGeom prst="irregularSeal1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zh-CN" altLang="en-US" sz="2800" b="1" dirty="0" smtClean="0">
                <a:ln>
                  <a:solidFill>
                    <a:schemeClr val="bg1"/>
                  </a:solidFill>
                </a:ln>
                <a:solidFill>
                  <a:schemeClr val="accent3"/>
                </a:solidFill>
              </a:rPr>
              <a:t>庞大复杂</a:t>
            </a:r>
            <a:br>
              <a:rPr lang="en-US" altLang="zh-CN" sz="2800" b="1" dirty="0" smtClean="0">
                <a:ln>
                  <a:solidFill>
                    <a:schemeClr val="bg1"/>
                  </a:solidFill>
                </a:ln>
                <a:solidFill>
                  <a:schemeClr val="accent3"/>
                </a:solidFill>
              </a:rPr>
            </a:br>
            <a:r>
              <a:rPr lang="zh-CN" altLang="en-US" sz="2800" b="1" dirty="0" smtClean="0">
                <a:ln>
                  <a:solidFill>
                    <a:schemeClr val="bg1"/>
                  </a:solidFill>
                </a:ln>
                <a:solidFill>
                  <a:schemeClr val="accent3"/>
                </a:solidFill>
              </a:rPr>
              <a:t>仅要点覆盖</a:t>
            </a:r>
            <a:endParaRPr lang="en-US" altLang="zh-CN" sz="2800" b="1" dirty="0" smtClean="0">
              <a:ln>
                <a:solidFill>
                  <a:schemeClr val="bg1"/>
                </a:solidFill>
              </a:ln>
              <a:solidFill>
                <a:schemeClr val="accent3"/>
              </a:solidFill>
            </a:endParaRPr>
          </a:p>
          <a:p>
            <a:pPr algn="ctr"/>
            <a:r>
              <a:rPr lang="zh-CN" altLang="en-US" sz="2800" b="1" dirty="0" smtClean="0">
                <a:ln>
                  <a:solidFill>
                    <a:schemeClr val="bg1"/>
                  </a:solidFill>
                </a:ln>
                <a:solidFill>
                  <a:schemeClr val="accent3"/>
                </a:solidFill>
              </a:rPr>
              <a:t>开发维护周期长</a:t>
            </a:r>
            <a:endParaRPr lang="zh-CN" altLang="en-US" sz="2800" b="1" dirty="0">
              <a:ln>
                <a:solidFill>
                  <a:schemeClr val="bg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13" name="爆炸形 1 12"/>
          <p:cNvSpPr/>
          <p:nvPr/>
        </p:nvSpPr>
        <p:spPr>
          <a:xfrm>
            <a:off x="9453092" y="3451538"/>
            <a:ext cx="2944969" cy="301365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快速切换要点（热点）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4612706" y="604163"/>
            <a:ext cx="4786888" cy="5847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可量化、可视化、可管理</a:t>
            </a:r>
            <a:endParaRPr lang="zh-CN" altLang="en-US" sz="3200" b="1" spc="5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爆炸形 1 8"/>
          <p:cNvSpPr/>
          <p:nvPr/>
        </p:nvSpPr>
        <p:spPr>
          <a:xfrm>
            <a:off x="9040970" y="0"/>
            <a:ext cx="2446986" cy="153258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困难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3" grpId="0" bldLvl="0" animBg="1"/>
      <p:bldP spid="14" grpId="0"/>
      <p:bldP spid="9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连接在一起的数据就是世界</a:t>
            </a:r>
            <a:endParaRPr lang="zh-CN" altLang="en-US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630" y="2017395"/>
            <a:ext cx="4008755" cy="324612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026" name="Picture 2" descr="D:\data\李学斌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85673" y="1691320"/>
            <a:ext cx="2286000" cy="2301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矩形 3"/>
          <p:cNvSpPr/>
          <p:nvPr/>
        </p:nvSpPr>
        <p:spPr>
          <a:xfrm>
            <a:off x="7676198" y="5263515"/>
            <a:ext cx="224980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zh-CN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zh-CN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08775" y="4323715"/>
            <a:ext cx="3598614" cy="954107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李学斌</a:t>
            </a:r>
            <a:endParaRPr lang="en-US" altLang="zh-CN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lixuebin@cdeledu.com</a:t>
            </a:r>
            <a:endParaRPr lang="en-US" altLang="zh-CN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05027" y="2829560"/>
            <a:ext cx="359727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lvl="0" algn="ctr"/>
            <a:r>
              <a:rPr lang="en-US" altLang="zh-CN" sz="7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Pain spot</a:t>
            </a:r>
            <a:endParaRPr lang="en-US" altLang="zh-CN" sz="72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</a:t>
            </a:r>
            <a:r>
              <a:rPr lang="zh-CN" alt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consistency </a:t>
            </a:r>
            <a:r>
              <a:rPr lang="en-US" altLang="zh-CN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under distribute system</a:t>
            </a:r>
            <a:endParaRPr lang="en-US" altLang="zh-CN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838200" y="1691005"/>
            <a:ext cx="2407920" cy="2407920"/>
          </a:xfrm>
          <a:prstGeom prst="rect">
            <a:avLst/>
          </a:prstGeom>
        </p:spPr>
      </p:pic>
      <p:sp>
        <p:nvSpPr>
          <p:cNvPr id="141" name=" 141"/>
          <p:cNvSpPr/>
          <p:nvPr/>
        </p:nvSpPr>
        <p:spPr>
          <a:xfrm>
            <a:off x="4163060" y="2110740"/>
            <a:ext cx="3608070" cy="136779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8687435" y="1772920"/>
            <a:ext cx="2407920" cy="2407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3825" y="4300220"/>
            <a:ext cx="129667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service A</a:t>
            </a:r>
            <a:endParaRPr lang="en-US" altLang="zh-CN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48775" y="4300220"/>
            <a:ext cx="128587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service B</a:t>
            </a:r>
            <a:endParaRPr lang="en-US" altLang="zh-CN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22650" y="3535680"/>
            <a:ext cx="508952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360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Unreliable communication</a:t>
            </a:r>
            <a:endParaRPr lang="en-US" altLang="zh-CN" sz="3600">
              <a:ln w="10160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标题 1"/>
          <p:cNvSpPr>
            <a:spLocks noGrp="1"/>
          </p:cNvSpPr>
          <p:nvPr/>
        </p:nvSpPr>
        <p:spPr>
          <a:xfrm>
            <a:off x="709930" y="4886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Retries and exponents are hard work</a:t>
            </a:r>
            <a:endParaRPr lang="en-US" sz="36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data is hidden </a:t>
            </a:r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and protected</a:t>
            </a:r>
            <a:r>
              <a:rPr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under the service</a:t>
            </a:r>
            <a:endParaRPr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标题 1"/>
          <p:cNvSpPr>
            <a:spLocks noGrp="1"/>
          </p:cNvSpPr>
          <p:nvPr/>
        </p:nvSpPr>
        <p:spPr>
          <a:xfrm>
            <a:off x="4682490" y="2539365"/>
            <a:ext cx="6865620" cy="2919730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Hardly to change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Building a global view can be difficult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1147445" y="2423160"/>
            <a:ext cx="28956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Large business systems are very difficult to manage</a:t>
            </a:r>
            <a:endParaRPr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标题 1"/>
          <p:cNvSpPr>
            <a:spLocks noGrp="1"/>
          </p:cNvSpPr>
          <p:nvPr/>
        </p:nvSpPr>
        <p:spPr>
          <a:xfrm>
            <a:off x="967740" y="3282315"/>
            <a:ext cx="61436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 just want data, systems are tools</a:t>
            </a:r>
            <a:endParaRPr lang="en-US" sz="36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165" y="2291080"/>
            <a:ext cx="3810635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5608" y="2829560"/>
            <a:ext cx="62807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7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Nature concepts</a:t>
            </a:r>
            <a:endParaRPr lang="en-US" altLang="zh-CN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</a:t>
            </a:r>
            <a:r>
              <a:rPr lang="zh-CN" alt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：顶层设计缺失</a:t>
            </a:r>
            <a:endParaRPr lang="zh-CN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object 9"/>
          <p:cNvSpPr/>
          <p:nvPr/>
        </p:nvSpPr>
        <p:spPr>
          <a:xfrm>
            <a:off x="399246" y="2037601"/>
            <a:ext cx="3848113" cy="333933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12700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/>
        </p:txBody>
      </p:sp>
      <p:sp>
        <p:nvSpPr>
          <p:cNvPr id="8" name="矩形 7"/>
          <p:cNvSpPr/>
          <p:nvPr/>
        </p:nvSpPr>
        <p:spPr>
          <a:xfrm>
            <a:off x="4365938" y="1696657"/>
            <a:ext cx="4815741" cy="132343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</a:t>
            </a:r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既是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技术的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载体</a:t>
            </a:r>
            <a:b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又是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业务的载体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82" name="AutoShape 2" descr="团队 的图像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AutoShape 2" descr="群 的图像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85" name="AutoShape 5" descr="中国战舰 的图像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120119" y="4853059"/>
            <a:ext cx="6841747" cy="1546225"/>
            <a:chOff x="4933950" y="1664215"/>
            <a:chExt cx="6841747" cy="1546225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75384" y="1703721"/>
              <a:ext cx="2500313" cy="14398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33950" y="1664215"/>
              <a:ext cx="2324100" cy="15462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右箭头 12"/>
            <p:cNvSpPr/>
            <p:nvPr/>
          </p:nvSpPr>
          <p:spPr>
            <a:xfrm>
              <a:off x="7804597" y="2266682"/>
              <a:ext cx="1081825" cy="386366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爆炸形 1 20"/>
          <p:cNvSpPr/>
          <p:nvPr/>
        </p:nvSpPr>
        <p:spPr>
          <a:xfrm>
            <a:off x="9255616" y="1610363"/>
            <a:ext cx="2936384" cy="1423115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强耦合</a:t>
            </a:r>
            <a:endParaRPr lang="zh-CN" altLang="en-US" sz="3200" dirty="0"/>
          </a:p>
        </p:txBody>
      </p:sp>
      <p:sp>
        <p:nvSpPr>
          <p:cNvPr id="14" name="爆炸形 1 13"/>
          <p:cNvSpPr/>
          <p:nvPr/>
        </p:nvSpPr>
        <p:spPr>
          <a:xfrm>
            <a:off x="6269547" y="3291875"/>
            <a:ext cx="2936384" cy="1423115"/>
          </a:xfrm>
          <a:prstGeom prst="irregularSeal1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不一样</a:t>
            </a:r>
            <a:br>
              <a:rPr lang="en-US" altLang="zh-CN" sz="2400" dirty="0" smtClean="0"/>
            </a:br>
            <a:r>
              <a:rPr lang="zh-CN" altLang="en-US" sz="2400" dirty="0" smtClean="0"/>
              <a:t>的玩法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 descr="团队 的图像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AutoShape 2" descr="群 的图像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85" name="AutoShape 5" descr="中国战舰 的图像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DataHub</a:t>
            </a:r>
            <a:r>
              <a:rPr lang="zh-CN" altLang="en-US" dirty="0" smtClean="0"/>
              <a:t>设计理念</a:t>
            </a:r>
            <a:endParaRPr lang="zh-CN" altLang="en-US" dirty="0" smtClean="0"/>
          </a:p>
        </p:txBody>
      </p:sp>
      <p:grpSp>
        <p:nvGrpSpPr>
          <p:cNvPr id="5" name="组合 29"/>
          <p:cNvGrpSpPr/>
          <p:nvPr/>
        </p:nvGrpSpPr>
        <p:grpSpPr>
          <a:xfrm>
            <a:off x="2114547" y="1620205"/>
            <a:ext cx="7154184" cy="2564778"/>
            <a:chOff x="5252447" y="3348056"/>
            <a:chExt cx="7154184" cy="2564778"/>
          </a:xfrm>
        </p:grpSpPr>
        <p:sp>
          <p:nvSpPr>
            <p:cNvPr id="18" name="矩形 17"/>
            <p:cNvSpPr/>
            <p:nvPr/>
          </p:nvSpPr>
          <p:spPr>
            <a:xfrm>
              <a:off x="5252447" y="4338089"/>
              <a:ext cx="206338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zh-CN" altLang="en-US" sz="3600" b="1" spc="50" dirty="0" smtClean="0">
                  <a:ln w="11430"/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原有服务</a:t>
              </a:r>
              <a:endParaRPr lang="zh-CN" altLang="en-US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464526" y="3348056"/>
              <a:ext cx="394210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zh-CN" altLang="en-US" sz="3600" b="1" spc="50" dirty="0" smtClean="0">
                  <a:ln w="11430"/>
                  <a:solidFill>
                    <a:srgbClr val="00206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业务定义（决策）</a:t>
              </a:r>
              <a:endParaRPr lang="zh-CN" altLang="en-US" sz="36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352466" y="5266503"/>
              <a:ext cx="401539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zh-CN" sz="3600" b="1" spc="50" dirty="0" smtClean="0">
                  <a:ln w="11430"/>
                  <a:solidFill>
                    <a:srgbClr val="00206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Converter</a:t>
              </a:r>
              <a:r>
                <a:rPr lang="zh-CN" altLang="en-US" sz="3600" b="1" spc="50" dirty="0" smtClean="0">
                  <a:ln w="11430"/>
                  <a:solidFill>
                    <a:srgbClr val="00206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（执行）</a:t>
              </a:r>
              <a:endParaRPr lang="zh-CN" altLang="en-US" sz="36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24" name="右箭头 23"/>
            <p:cNvSpPr/>
            <p:nvPr/>
          </p:nvSpPr>
          <p:spPr>
            <a:xfrm rot="19910029">
              <a:off x="7338432" y="3857918"/>
              <a:ext cx="1081825" cy="386366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箭头 25"/>
            <p:cNvSpPr/>
            <p:nvPr/>
          </p:nvSpPr>
          <p:spPr>
            <a:xfrm rot="1501365">
              <a:off x="7244303" y="5121940"/>
              <a:ext cx="1081825" cy="386366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30"/>
          <p:cNvGrpSpPr/>
          <p:nvPr/>
        </p:nvGrpSpPr>
        <p:grpSpPr>
          <a:xfrm>
            <a:off x="5963879" y="2393387"/>
            <a:ext cx="1916743" cy="1144073"/>
            <a:chOff x="8509350" y="3979571"/>
            <a:chExt cx="1916743" cy="1144073"/>
          </a:xfrm>
        </p:grpSpPr>
        <p:sp>
          <p:nvSpPr>
            <p:cNvPr id="22" name="矩形 21"/>
            <p:cNvSpPr/>
            <p:nvPr/>
          </p:nvSpPr>
          <p:spPr>
            <a:xfrm>
              <a:off x="8509350" y="4253491"/>
              <a:ext cx="1916743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zh-CN" sz="3600" b="1" spc="50" dirty="0" err="1" smtClean="0">
                  <a:ln w="11430"/>
                  <a:solidFill>
                    <a:srgbClr val="00206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DataHub</a:t>
              </a:r>
              <a:endParaRPr lang="zh-CN" altLang="en-US" sz="36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28" name="上箭头 27"/>
            <p:cNvSpPr/>
            <p:nvPr/>
          </p:nvSpPr>
          <p:spPr>
            <a:xfrm>
              <a:off x="9350061" y="3979571"/>
              <a:ext cx="437882" cy="321972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上箭头 28"/>
            <p:cNvSpPr/>
            <p:nvPr/>
          </p:nvSpPr>
          <p:spPr>
            <a:xfrm rot="10800000">
              <a:off x="9347914" y="4801672"/>
              <a:ext cx="437882" cy="321972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50" name="AutoShape 2" descr="组织关系 的图像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578034" y="4498295"/>
            <a:ext cx="10704292" cy="1259448"/>
            <a:chOff x="578034" y="4498295"/>
            <a:chExt cx="10704292" cy="1259448"/>
          </a:xfrm>
        </p:grpSpPr>
        <p:sp>
          <p:nvSpPr>
            <p:cNvPr id="25" name="矩形 24"/>
            <p:cNvSpPr/>
            <p:nvPr/>
          </p:nvSpPr>
          <p:spPr>
            <a:xfrm>
              <a:off x="578034" y="4666354"/>
              <a:ext cx="43973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zh-CN" altLang="en-US" sz="5400" b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现有服务治理</a:t>
              </a:r>
              <a:endParaRPr lang="zh-CN" alt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036347" y="4666354"/>
              <a:ext cx="275716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zh-CN" sz="5400" b="1" cap="none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DataHub</a:t>
              </a:r>
              <a:endParaRPr lang="zh-CN" alt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22878" y="4498295"/>
              <a:ext cx="1259448" cy="125944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 rot="10800000">
              <a:off x="5092480" y="4498295"/>
              <a:ext cx="1259448" cy="125944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31" name="爆炸形 1 30"/>
          <p:cNvSpPr/>
          <p:nvPr/>
        </p:nvSpPr>
        <p:spPr>
          <a:xfrm>
            <a:off x="1749062" y="5422006"/>
            <a:ext cx="2936384" cy="1062507"/>
          </a:xfrm>
          <a:prstGeom prst="irregularSeal1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技术导向</a:t>
            </a:r>
            <a:endParaRPr lang="zh-CN" altLang="en-US" sz="2400" dirty="0"/>
          </a:p>
        </p:txBody>
      </p:sp>
      <p:sp>
        <p:nvSpPr>
          <p:cNvPr id="32" name="爆炸形 1 31"/>
          <p:cNvSpPr/>
          <p:nvPr/>
        </p:nvSpPr>
        <p:spPr>
          <a:xfrm>
            <a:off x="7748469" y="5434884"/>
            <a:ext cx="2936384" cy="1062507"/>
          </a:xfrm>
          <a:prstGeom prst="irregularSeal1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业务导向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1243</Words>
  <Application>WPS 演示</Application>
  <PresentationFormat>自定义</PresentationFormat>
  <Paragraphs>290</Paragraphs>
  <Slides>23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目录</vt:lpstr>
      <vt:lpstr>PowerPoint 演示文稿</vt:lpstr>
      <vt:lpstr>data consistency under distribute system</vt:lpstr>
      <vt:lpstr>The data is hidden and protected under the service</vt:lpstr>
      <vt:lpstr>Large business systems are very difficult to manage</vt:lpstr>
      <vt:lpstr>PowerPoint 演示文稿</vt:lpstr>
      <vt:lpstr>What：顶层设计缺失</vt:lpstr>
      <vt:lpstr>What：DataHub设计理念</vt:lpstr>
      <vt:lpstr>What：时（执行）空（决策）网</vt:lpstr>
      <vt:lpstr>What：目标 VS 过程</vt:lpstr>
      <vt:lpstr>What：短流程(转换器)</vt:lpstr>
      <vt:lpstr>PowerPoint 演示文稿</vt:lpstr>
      <vt:lpstr>How:函数</vt:lpstr>
      <vt:lpstr>How:串接</vt:lpstr>
      <vt:lpstr>How:数据一致性</vt:lpstr>
      <vt:lpstr>总结</vt:lpstr>
      <vt:lpstr>PowerPoint 演示文稿</vt:lpstr>
      <vt:lpstr>分布式事务与最终一致性</vt:lpstr>
      <vt:lpstr>流程</vt:lpstr>
      <vt:lpstr>需求规格化</vt:lpstr>
      <vt:lpstr>业务沙盘</vt:lpstr>
      <vt:lpstr>连接在一起的数据就是世界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lxb</dc:creator>
  <cp:lastModifiedBy>李学斌</cp:lastModifiedBy>
  <cp:revision>348</cp:revision>
  <dcterms:created xsi:type="dcterms:W3CDTF">2015-05-05T08:02:00Z</dcterms:created>
  <dcterms:modified xsi:type="dcterms:W3CDTF">2018-06-06T12:17:16Z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