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1f7ca1b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1f7ca1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1f7ca1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1f7ca1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1f7ca1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1f7ca1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1f7ca1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1f7ca1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1f7ca1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1f7ca1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1f7ca1b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1f7ca1b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1f7ca1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1f7ca1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f7ce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f7ce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1f7ca1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1f7ca1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openrefine.org/" TargetMode="External"/><Relationship Id="rId4" Type="http://schemas.openxmlformats.org/officeDocument/2006/relationships/hyperlink" Target="http://bit.ly/MdAnalysisTools" TargetMode="External"/><Relationship Id="rId5" Type="http://schemas.openxmlformats.org/officeDocument/2006/relationships/hyperlink" Target="https://tinyurl.com/MAPclearinghou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glib.org/groups/dlf-metadata-support-group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it.ly/dlfmwg" TargetMode="External"/><Relationship Id="rId4" Type="http://schemas.openxmlformats.org/officeDocument/2006/relationships/hyperlink" Target="https://dlfmetadataassessment.github.i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it.ly/2zTpRTx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Wrap-up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When analyzing metadata…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Build a scope + parameters!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Why?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Migrations or data sharing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Validation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Targeted enhancement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Profile generation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match with standards/best practices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Emerging object types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show impact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Build a scope + parameters!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What?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Priorities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practices and policies to build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Keep it simple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Use tools to help you out!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Open Refine 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http://openrefine.org/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Metadata analysis tools 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http://bit.ly/MdAnalysisTools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 Clearinghouse 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https://tinyurl.com/MAPclearinghouse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Create documentation!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Profiles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Guidelines / Best Practices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Clean-up plans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More!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</a:t>
            </a: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mmunities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Metadata Support Group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https://www.diglib.org/groups/dlf-metadata-support-group/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Communities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DLF AIG Metadata Assessment Group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http://bit.ly/dlfmwg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https://dlfmetadataassessment.github.io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Steal this workshop</a:t>
            </a: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!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Feel free to use and adapt this workshop for use in your own community or institution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http://bit.ly/2zTpRTx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150" y="3428300"/>
            <a:ext cx="1989550" cy="6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