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eb1ad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eb1ad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Teresa Hebron, the Digital Metadata Librarian at Mountain West Digital Library.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eb1ad3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eb1ad3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Mountain West was founded in 2001 and has grown from a project of the Utah Academic Library Consortium to be a multi-state regional platform ingesting content from 17 repositories at 16 institutions in Idaho, Nevada, Wyoming, Oregon, Utah, and Hawaii. Like DPLA, we’re on a hub/sub-hub model where some of our members manage digital collections for other, smaller institutions. </a:t>
            </a:r>
            <a:r>
              <a:rPr lang="en"/>
              <a:t>(Hawaii is included because Brigham Young University has a campus in Hawaii and their digital special collections are hosted by the main campus in Provo, UT.) </a:t>
            </a:r>
            <a:r>
              <a:rPr lang="en"/>
              <a:t>States like Arizona &amp; Montana have joined &amp; left over the years, causing our record counts to fluctuate, but current record count is 990K - just shy of 1M records! We’re ready to go platinum! Of those, ~98% are contributed to DPLA. </a:t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point: We </a:t>
            </a:r>
            <a:r>
              <a:rPr i="1" lang="en"/>
              <a:t>AGGREGATE</a:t>
            </a:r>
            <a:r>
              <a:rPr lang="en"/>
              <a:t> records from our members via OAI-PMH harvesting. Our members are metadata PROVIDERS and we, MWDL, are the HARVESTER. Because our members are diverse, this involves making a local copy of metadata in our platform in accordance with our…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Adopted in 2011, the MWDL Metadata Application Profile requires 8 fields, and recommends 4 others. We are currently in the process of re-doing our MAP so these may 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eb1ad36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eb1ad36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nature of our aggregation tools, we choose to focus primarily on the pre-harvest metadata auditing rather than post-harvest transformations/enhancements. Since 2015, we use a web-based, public facing tool check for completeness and conformance with the MAP before harvesting and recontribution to DPLA. </a:t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 of problem</a:t>
            </a:r>
            <a:r>
              <a:rPr lang="en"/>
              <a:t>: How do you accurately and efficiently QA tens of thousands of records being harvested via OAI to ensure MAP compliance and DPLA interoperability, deliver actionable feedback to repository &amp; collection managers? And do it with a permanent staff of 2 plus student workers?</a:t>
            </a:r>
            <a:endParaRPr/>
          </a:p>
          <a:p>
            <a:pPr indent="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intro: 2015 adaptation of NCDHC’s DPLA OAI aggregation tool, available on GitHub. Previous MWDL director adapted and launched in late 2015, I updated/relaunched this spring with modifications. We’re not alone -- American Theological Library Association launched their own version based on the MWDL adaptation this spring, and Empire State also uses a version (albeit a non public-facing one). This tool uses standard OAI-PMH verbs behind the scenes to give a visual representation of metadata in collections.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eb1ad36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eb1ad36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Mapping Checker:</a:t>
            </a:r>
            <a:r>
              <a:rPr lang="en"/>
              <a:t> useful for a visual once-over of data, making sure content looks good in required fields; are any columns blank, or is there odd data in columns? Ex Type &amp; Date are blank here - is the data missing altogether or are those fields not mapped properly to OAI? Identifier column has file names in addition to item identifiers. Subject looks to have shelving/box inventory information mapped to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eb1ad36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eb1ad36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Required Data Checker</a:t>
            </a:r>
            <a:r>
              <a:rPr lang="en"/>
              <a:t>: are any required fields missing data? Tool flags records and prints field name in Required/recommended columns. This is just XSL tests with styling applied.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eb1ad36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eb1ad36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Facet Viewer</a:t>
            </a:r>
            <a:r>
              <a:rPr lang="en"/>
              <a:t>: See the frequency &amp; formatting of terms used in various fields. Useful for checking consistency/application visually. UT State Archives Rights example - the same value was used consistently across the entire 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2ecd82d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2ecd82d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DPLA recently launched an analytics dashboard for hubs, and this is a screenshot of MWDL’s completeness for most-searched fields in DPLA. As we can see, a number of the required MWDL fields are at a high level of completeness, such as description, type, subject, date, and rights. More metadata = better searching!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ecd82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2ecd82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me - please get in touch if you have any questions!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0170B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wdlmetadata.tools.lib.utah.edu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teresa.hebron@mwdl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724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Teresa Hebron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Digital Metadata Librarian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0" y="220000"/>
            <a:ext cx="8449000" cy="22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MWDL founded 2001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16 members; harvesting 17 repositories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990K+ records in MWDL portal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75" y="1887625"/>
            <a:ext cx="3775525" cy="27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MWDL Metadata Application Profile (MAP; 2011)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261475" y="736900"/>
            <a:ext cx="39999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Required Fields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Title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Subject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Description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Date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Format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Type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Rights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Identifier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4671975" y="7369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Additional</a:t>
            </a:r>
            <a:r>
              <a:rPr lang="en" sz="2400">
                <a:solidFill>
                  <a:srgbClr val="000000"/>
                </a:solidFill>
              </a:rPr>
              <a:t> Fields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000">
                <a:solidFill>
                  <a:srgbClr val="000000"/>
                </a:solidFill>
              </a:rPr>
              <a:t>Mandatory-if-applicable</a:t>
            </a:r>
            <a:r>
              <a:rPr lang="en" sz="2400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Conversion specs, Creator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000">
                <a:solidFill>
                  <a:srgbClr val="000000"/>
                </a:solidFill>
              </a:rPr>
              <a:t>Recommended</a:t>
            </a:r>
            <a:r>
              <a:rPr lang="en" sz="2400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Language, Spatial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Auditing https://mwdlmetadata.tools.lib.utah.edu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380525" y="245900"/>
            <a:ext cx="52272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https://mwdlmetadata.tools.lib.utah.edu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525" y="826225"/>
            <a:ext cx="4566700" cy="39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-1117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Checker</a:t>
            </a:r>
            <a:endParaRPr/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50" y="775916"/>
            <a:ext cx="7983049" cy="41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Data Checker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75" y="750050"/>
            <a:ext cx="623244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Facet Viewer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600" y="786500"/>
            <a:ext cx="627679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MWDL Metadata completeness in DPLA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600" y="860525"/>
            <a:ext cx="37719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365600" y="1258025"/>
            <a:ext cx="6412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Teresa Hebron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teresa.hebron@mwdl.org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@EndivesArchives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