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eb1ad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eb1ad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eb1ad3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eb1ad3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eb1ad36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eb1ad36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eb1ad36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eb1ad36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eb1ad36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eb1ad36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eb1ad36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eb1ad36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2ecd82d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2ecd82d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ecd82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2ecd82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0170B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wdlmetadata.tools.lib.utah.edu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teresa.hebron@mwdl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724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Teresa Hebron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Digital Metadata Librarian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0" y="220000"/>
            <a:ext cx="8449000" cy="22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MWDL founded 2001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16 members; harvesting 17 repositories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990K+ records in MWDL portal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075" y="1887625"/>
            <a:ext cx="3775525" cy="27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MWDL Metadata Application Profile (MAP; 2011)</a:t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261475" y="736900"/>
            <a:ext cx="39999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Required Fields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Title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Subject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Description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Date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Format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Type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Rights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Identifier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4671975" y="7369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Additional</a:t>
            </a:r>
            <a:r>
              <a:rPr lang="en" sz="2400">
                <a:solidFill>
                  <a:srgbClr val="000000"/>
                </a:solidFill>
              </a:rPr>
              <a:t> Fields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000">
                <a:solidFill>
                  <a:srgbClr val="000000"/>
                </a:solidFill>
              </a:rPr>
              <a:t>Mandatory-if-applicable</a:t>
            </a:r>
            <a:r>
              <a:rPr lang="en" sz="2400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Conversion specs, Creator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000">
                <a:solidFill>
                  <a:srgbClr val="000000"/>
                </a:solidFill>
              </a:rPr>
              <a:t>Recommended</a:t>
            </a:r>
            <a:r>
              <a:rPr lang="en" sz="2400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Language, Spatial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Auditing https://mwdlmetadata.tools.lib.utah.edu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380525" y="245900"/>
            <a:ext cx="52272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https://mwdlmetadata.tools.lib.utah.edu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525" y="826225"/>
            <a:ext cx="4566700" cy="39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-1117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Checker</a:t>
            </a:r>
            <a:endParaRPr/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50" y="775916"/>
            <a:ext cx="7983049" cy="41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Data Checker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75" y="750050"/>
            <a:ext cx="623244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Facet Viewer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600" y="786500"/>
            <a:ext cx="627679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MWDL Metadata completeness in DPLA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600" y="860525"/>
            <a:ext cx="37719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365600" y="1258025"/>
            <a:ext cx="6412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Teresa Hebron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teresa.hebron@mwdl.org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@EndivesArchives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