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43446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646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3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625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085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002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4403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943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766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Required vs. recommended. Something doesn’t have to be “empty” to not be complete.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710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2e8d3ee9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42e8d3ee9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287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does not having consistency mean?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27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99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43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319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055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1914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74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e8d3ee9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42e8d3ee9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585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2e8d3ee9e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42e8d3ee9e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211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158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088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97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213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 – LOC standards changes. New Example?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022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737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16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7746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179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96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70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39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61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22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08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56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gIzY6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charsets/ref_html_entities_e.asp" TargetMode="Externa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dFramewor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experimental.worldcat.org/fast/1034632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t.ly/edsnmap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dassessmen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bit.ly/MdFramework" TargetMode="External"/><Relationship Id="rId5" Type="http://schemas.openxmlformats.org/officeDocument/2006/relationships/hyperlink" Target="http://bit.ly/2gIzY6W" TargetMode="External"/><Relationship Id="rId4" Type="http://schemas.openxmlformats.org/officeDocument/2006/relationships/hyperlink" Target="https://tinyurl.com/MAPclearinghous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lang="en" sz="3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Introduction to Metadata Analysis Using the DLF Metadata Framework </a:t>
            </a:r>
            <a:endParaRPr sz="3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67085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Kate Flynn, Chicago Collections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University of Illinois</a:t>
            </a:r>
            <a:r>
              <a:rPr lang="en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at</a:t>
            </a:r>
            <a:r>
              <a:rPr lang="en" sz="1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Chicago</a:t>
            </a:r>
            <a:endParaRPr sz="1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Exhibits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Text analysis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Other digital humanities use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Handling Emerging Object Types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Usability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Staff changeovers and internal knowledge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External access and aggregation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Impact of Metadata Work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lang="en" sz="3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you assessing?</a:t>
            </a:r>
            <a:endParaRPr sz="3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you assessing?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Prioritizing assessment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Baseline compliance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Vocabulary compliance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Repository migration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Usability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Building a scope + Parameters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you assessing?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practices and policies for efficiency &amp; effectiveness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Guidelines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dictionaries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profiles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Building a scope + Parameters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are you assessing?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Keep it simple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an approach that allows you to meet your objectives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Having multiple phases/steps can help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Building a scope + Parameters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23565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lang="en" sz="3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sz="3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element/property/attribute is present</a:t>
            </a:r>
            <a:endParaRPr sz="160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Completeness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Completeness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26825"/>
            <a:ext cx="665797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Values are consistent within your domain. Semantic and structural values and elements are represented in a consistent manner across records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Consistency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3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Basics</a:t>
            </a:r>
            <a:endParaRPr sz="3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659000" y="40767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Baseline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Glossary: </a:t>
            </a:r>
            <a:r>
              <a:rPr lang="en" sz="1600" i="0" u="sng" strike="noStrike" cap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http://bit.ly/2gIzY6W</a:t>
            </a:r>
            <a:endParaRPr sz="160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Types of metadata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Descriptive metadata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Technical metadata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Preservation metadata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people might be working with when assessing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Databases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Character delimited value formats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XML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JSON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○"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Spreadsheets (XLS, XSLX)</a:t>
            </a:r>
            <a:endParaRPr sz="1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Consistency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425" y="1256750"/>
            <a:ext cx="3181350" cy="3286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2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3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Information is correct and factual both semantically and syntactically</a:t>
            </a:r>
            <a:endParaRPr sz="2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240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2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b="1" i="0" u="none" strike="sng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Project Location:</a:t>
            </a:r>
            <a:r>
              <a:rPr lang="en" sz="1600" i="0" u="none" strike="sng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Beverly (Chicago, Ill.)</a:t>
            </a:r>
            <a:endParaRPr sz="1600" i="0" u="none" strike="sng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Project Location:</a:t>
            </a: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Loop (Chicago, Ill.)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25" y="1762400"/>
            <a:ext cx="3828849" cy="25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2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3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Metadata can be read by a human and/or a machine</a:t>
            </a:r>
            <a:endParaRPr sz="2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Accessibility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Accessibility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606400" y="2131850"/>
            <a:ext cx="7698900" cy="50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Verdana"/>
                <a:ea typeface="Verdana"/>
                <a:cs typeface="Verdana"/>
                <a:sym typeface="Verdana"/>
              </a:rPr>
              <a:t>Names: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Eacutecole nationale supeacuterieure des beaux-arts (France)</a:t>
            </a:r>
            <a:endParaRPr sz="1600"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Accessibility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50" y="2068875"/>
            <a:ext cx="8705850" cy="1247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100" y="1411650"/>
            <a:ext cx="565785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256100" y="3722450"/>
            <a:ext cx="7135800" cy="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https://www.w3schools.com/charsets/ref_html_entities_e.asp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Accessibility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787500" y="2076525"/>
            <a:ext cx="7569000" cy="43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Verdana"/>
                <a:ea typeface="Verdana"/>
                <a:cs typeface="Verdana"/>
                <a:sym typeface="Verdana"/>
              </a:rPr>
              <a:t>Names: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École nationale supérieure des beaux-arts (France)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4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Values adhere to the expectations of your user communities (both internal and external)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Consortium requirements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Aggregator requirements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Best practices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Conformance to Expectations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Conformance to Expectations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2" name="Google Shape;24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350" y="1312650"/>
            <a:ext cx="4476391" cy="3714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3" name="Google Shape;24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25" y="2074650"/>
            <a:ext cx="2197099" cy="174914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p41"/>
          <p:cNvSpPr/>
          <p:nvPr/>
        </p:nvSpPr>
        <p:spPr>
          <a:xfrm>
            <a:off x="2597250" y="2605225"/>
            <a:ext cx="4642500" cy="248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25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the resource changes, the metadata is updated accordingly. When additional metadata becomes available or when metadata standards change, the metadata associated with the resource also changes.</a:t>
            </a:r>
            <a:endParaRPr sz="25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Timeliness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3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Basics</a:t>
            </a:r>
            <a:endParaRPr sz="3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4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http://bit.ly/MdFramework</a:t>
            </a: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high-level framework for assessing descriptive metadata in digital collections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Many thanks to: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Sara Rubinow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Maggie Dickson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Kathryn Gronsbell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Anna Neatrour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Bethany Scott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Metadata Assessment Framework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Timeliness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200" y="1351925"/>
            <a:ext cx="5964325" cy="2260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8" name="Google Shape;258;p43"/>
          <p:cNvSpPr txBox="1"/>
          <p:nvPr/>
        </p:nvSpPr>
        <p:spPr>
          <a:xfrm>
            <a:off x="1342725" y="3971500"/>
            <a:ext cx="60855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http://experimental.worldcat.org/fast/1034632/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measures do we use to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endParaRPr sz="280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25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4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You can track metadata transformations back to the original form. You have information about the source of the original metadata.</a:t>
            </a:r>
            <a:endParaRPr sz="25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Provenance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Provenance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175" y="1291150"/>
            <a:ext cx="5173329" cy="37140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45"/>
          <p:cNvSpPr/>
          <p:nvPr/>
        </p:nvSpPr>
        <p:spPr>
          <a:xfrm>
            <a:off x="2470750" y="2203300"/>
            <a:ext cx="2933700" cy="314700"/>
          </a:xfrm>
          <a:prstGeom prst="ellipse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Documenting assessment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Why?</a:t>
            </a:r>
            <a:endParaRPr sz="25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Advocacy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Demystification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Sustainability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Compliance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How / Potential outputs</a:t>
            </a:r>
            <a:endParaRPr sz="25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Best Practices / Guidelines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Clean-up plans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profile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Reports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Other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Example Metadata Guidelines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425" y="1104350"/>
            <a:ext cx="5188413" cy="3820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6" name="Google Shape;286;p47"/>
          <p:cNvSpPr txBox="1"/>
          <p:nvPr/>
        </p:nvSpPr>
        <p:spPr>
          <a:xfrm>
            <a:off x="3118575" y="1556775"/>
            <a:ext cx="15051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7"/>
          <p:cNvSpPr txBox="1"/>
          <p:nvPr/>
        </p:nvSpPr>
        <p:spPr>
          <a:xfrm>
            <a:off x="454800" y="1307700"/>
            <a:ext cx="3064500" cy="3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Empire State Digital Network Best Practices &amp; Guidelines: </a:t>
            </a:r>
            <a:r>
              <a:rPr lang="en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http://bit.ly/edsnmap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example clean-up plan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p48"/>
          <p:cNvSpPr txBox="1"/>
          <p:nvPr/>
        </p:nvSpPr>
        <p:spPr>
          <a:xfrm>
            <a:off x="844625" y="1156125"/>
            <a:ext cx="6984300" cy="353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Edit the following fields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Local Identifier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should be </a:t>
            </a: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Identifier</a:t>
            </a:r>
            <a:endParaRPr sz="18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Delete the following fields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Genre</a:t>
            </a:r>
            <a:endParaRPr sz="18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Add the following fields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Creator</a:t>
            </a:r>
            <a:endParaRPr sz="1800" b="1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❏"/>
            </a:pP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Caption</a:t>
            </a:r>
            <a:endParaRPr sz="18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Convert values in </a:t>
            </a: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Subject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from LCSH to FAST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Transcribe information written on the image into the new </a:t>
            </a: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Caption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field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Resources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4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DLF Assessment Interest Group Metadata Working Group Toolkit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http://bit.ly/mdassessment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160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Metadata Application Profile Clearinghouse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https://tinyurl.com/MAPclearinghouse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Glossary of Terms</a:t>
            </a: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u="sng">
                <a:solidFill>
                  <a:schemeClr val="accent5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http://bit.ly/2gIzY6W</a:t>
            </a:r>
            <a:endParaRPr sz="160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endParaRPr sz="160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Metadata Assessment Framework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16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http://bit.ly/MdFramework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 i="0" u="none" strike="noStrike" cap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</a:pPr>
            <a:r>
              <a:rPr lang="en" sz="3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sz="3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Migrations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Before or after (or both!)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 sharing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Aggregation (exposing data)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Shareability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○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Interoperability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Migrations or Data Sharing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Standards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Application profile or guidelines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Schema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Other pre-defined structures</a:t>
            </a:r>
            <a:endParaRPr sz="13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change would have the most impact?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Enhancement for a specific user community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address specific problems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Consider resources available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Targeted Enhancement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Lets users (internal &amp; external) know what is expected for metadata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Profile Generation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erriweather"/>
              <a:buNone/>
            </a:pPr>
            <a:r>
              <a:rPr lang="en" sz="28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do we assess?</a:t>
            </a:r>
            <a:endParaRPr sz="28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4294967295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Staff changeovers may mean internal knowledge loss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Systems &amp; contexts can change over time</a:t>
            </a:r>
            <a:endParaRPr sz="160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These can be internally generated or from external sources</a:t>
            </a:r>
            <a:endParaRPr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Standards &amp; Best Practices</a:t>
            </a:r>
            <a:endParaRPr sz="2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Microsoft Office PowerPoint</Application>
  <PresentationFormat>On-screen Show (16:9)</PresentationFormat>
  <Paragraphs>182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Merriweather</vt:lpstr>
      <vt:lpstr>Roboto</vt:lpstr>
      <vt:lpstr>Verdana</vt:lpstr>
      <vt:lpstr>Simple Light</vt:lpstr>
      <vt:lpstr>Introduction to Metadata Analysis Using the DLF Metadata Framework </vt:lpstr>
      <vt:lpstr>The Basics</vt:lpstr>
      <vt:lpstr>The Basics  </vt:lpstr>
      <vt:lpstr>Why do we assess?</vt:lpstr>
      <vt:lpstr>Why do we assess?</vt:lpstr>
      <vt:lpstr>Why do we assess?</vt:lpstr>
      <vt:lpstr>Why do we assess?</vt:lpstr>
      <vt:lpstr>Why do we assess?</vt:lpstr>
      <vt:lpstr>Why do we assess?</vt:lpstr>
      <vt:lpstr>Why do we assess?</vt:lpstr>
      <vt:lpstr>Why do we assess?</vt:lpstr>
      <vt:lpstr>What are you assessing?</vt:lpstr>
      <vt:lpstr>What are you assessing?</vt:lpstr>
      <vt:lpstr>What are you assessing?</vt:lpstr>
      <vt:lpstr>What are you assessing?</vt:lpstr>
      <vt:lpstr>What measures do we use to assess?</vt:lpstr>
      <vt:lpstr>What measures do we use to assess? </vt:lpstr>
      <vt:lpstr>Completeness</vt:lpstr>
      <vt:lpstr>What measures do we use to assess? </vt:lpstr>
      <vt:lpstr>Consistency</vt:lpstr>
      <vt:lpstr>What measures do we use to assess? </vt:lpstr>
      <vt:lpstr>Accuracy </vt:lpstr>
      <vt:lpstr>What measures do we use to assess? </vt:lpstr>
      <vt:lpstr>Accessibility</vt:lpstr>
      <vt:lpstr>Accessibility</vt:lpstr>
      <vt:lpstr>Accessibility</vt:lpstr>
      <vt:lpstr>What measures do we use to assess? </vt:lpstr>
      <vt:lpstr>Conformance to Expectations</vt:lpstr>
      <vt:lpstr>What measures do we use to assess? </vt:lpstr>
      <vt:lpstr>Timeliness</vt:lpstr>
      <vt:lpstr>What measures do we use to assess? </vt:lpstr>
      <vt:lpstr>Provenance</vt:lpstr>
      <vt:lpstr>Documenting assessment</vt:lpstr>
      <vt:lpstr>Example Metadata Guidelines</vt:lpstr>
      <vt:lpstr>An example clean-up plan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Metadata Analysis Using the DLF Metadata Framework </dc:title>
  <cp:lastModifiedBy>Kate Flynn</cp:lastModifiedBy>
  <cp:revision>1</cp:revision>
  <dcterms:modified xsi:type="dcterms:W3CDTF">2018-10-14T01:47:18Z</dcterms:modified>
</cp:coreProperties>
</file>