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135" d="100"/>
          <a:sy n="135" d="100"/>
        </p:scale>
        <p:origin x="-8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7379-5321-D045-AB05-A3FBE2858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DB2D0-A993-3F4F-A311-80D75882C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FD05-05BA-2440-A742-8E64F8B7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0DE7-2360-7D45-817D-9E588A4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5DD7-1AF4-3440-9DFB-5B7EE57E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CDB7-BA5B-F744-9EE2-E2AEBA4D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5E6EC-4C6B-4244-AD07-00DDCF69F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EBB1-E5F1-4941-B30B-91DEEF5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D28D-9F18-CD43-BB2F-EBEB5F81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A138-2259-E34C-BAB2-CFF68E6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F7B0A-D12A-A943-AD6B-8C378B127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C68F-F226-5B4A-A7ED-AEABD5EF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198B-3FFD-704E-940E-051F0376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7319-5999-664A-BA67-237FC7B3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8DED-A8B6-774B-86AF-A0DB810B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64F0-5603-0942-9078-332E55A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FDB2-368D-4A42-9282-130A75CF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F6E2-F4E9-D149-A3FE-C3E021FD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23A2-39BC-6A48-8B0F-4D6BC2F6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CBC3-BF2C-7645-8FDE-A4273AD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08D-89B8-AA43-94E9-2E20258D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32D3-C7FB-4145-9EAD-4DDDE198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88E2-D41B-1F4C-A993-CEB17F44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E3B0-840D-8B4F-AC09-FFE28D6A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3F8-0BF8-B349-854E-4AD91478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8F2C-3D23-B148-B1D5-2A26E943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83D8-E5B9-B841-9224-69762213A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884C-21DB-6842-8940-91FB6567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B202-FE07-0945-A47F-6A59244E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BD62-E17C-1F4C-B8B4-DD82E783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52C0-8AAF-1F4D-A817-63468992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572B-9C08-BE44-AB00-577CCECA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F524-FBC8-E54D-AB28-894D8643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183B-9C09-3045-B3E4-1B5406A3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7DA1D-4B80-0945-9821-930F6A45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16D3-0317-1C46-B4FD-997FCBE95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F7FC1-346E-4E45-AD63-FC62FC3C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4095-CF84-504F-8806-D3338E98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84376-6481-7F4D-9F84-C089431A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4205-54AA-8C4F-8612-3AED5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328DC-62B5-3740-97B8-D865203E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F354-065F-F34C-B7AD-6DC804B8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1A7C-189B-9341-ADCD-B4F528C6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C6B3F-35A5-7446-A0DE-FD09A868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B8411-7006-1643-88A5-CC18CE85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C51B-CA02-BB4D-9273-3002CDD1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D198-8403-6E41-AA68-3335F7BC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595A-BDA4-3B47-BEFF-C5A06586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A25D-49F0-3148-9914-E1234D5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941F-5F18-C846-830C-F54387D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8D971-AECF-8940-A2E0-911B4E23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0F4B-0CF6-7E47-AF4D-50A3555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8D5-94D1-8041-BEDB-BF3E1952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367A9-10F8-014A-8F67-DE9BB6D5E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792F1-41A5-AE4D-A9E9-63BCCEC3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FFE0-D015-B54F-BE18-48A8A4FA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934C-460A-404B-96A9-9B54E47B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3B663-58ED-E54B-809C-F4D0F434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DB7C-0A3E-DC49-98E5-3ED2D58E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8D59-1558-0F4C-A3BD-6D4F92E9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96C1-F14E-204A-90DB-6CAA4DFE4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7E18-7FD5-504D-8B30-73C9C1F9CF0F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3F20-5E78-3743-B56D-76202B9C8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B58E-697C-C74A-A89B-7CEA53ED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35FB-D83F-844B-94D1-B9CB5AC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F75C-3F15-404E-B404-F6813E35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D4C4B-8A7B-BB42-B8AC-CD64D39D4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1BA64D-8B2A-4D47-87F3-9FF18A694C23}"/>
              </a:ext>
            </a:extLst>
          </p:cNvPr>
          <p:cNvCxnSpPr>
            <a:cxnSpLocks/>
          </p:cNvCxnSpPr>
          <p:nvPr/>
        </p:nvCxnSpPr>
        <p:spPr>
          <a:xfrm>
            <a:off x="1699708" y="3681358"/>
            <a:ext cx="0" cy="8300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61DAC0-F669-D94B-8FFE-0DD3A09663C5}"/>
              </a:ext>
            </a:extLst>
          </p:cNvPr>
          <p:cNvGrpSpPr/>
          <p:nvPr/>
        </p:nvGrpSpPr>
        <p:grpSpPr>
          <a:xfrm>
            <a:off x="571816" y="1838131"/>
            <a:ext cx="2293492" cy="1768339"/>
            <a:chOff x="1419840" y="1985098"/>
            <a:chExt cx="2293492" cy="17683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A9F9C-6447-4943-B6BC-47DA04C2FDF6}"/>
                </a:ext>
              </a:extLst>
            </p:cNvPr>
            <p:cNvSpPr/>
            <p:nvPr/>
          </p:nvSpPr>
          <p:spPr>
            <a:xfrm>
              <a:off x="1419840" y="1985098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6CD38-D2EB-0043-AD0F-2DFC30E03B99}"/>
                </a:ext>
              </a:extLst>
            </p:cNvPr>
            <p:cNvSpPr/>
            <p:nvPr/>
          </p:nvSpPr>
          <p:spPr>
            <a:xfrm>
              <a:off x="2948278" y="258579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517EE0-EF59-044D-9DA8-28FB05277464}"/>
                </a:ext>
              </a:extLst>
            </p:cNvPr>
            <p:cNvSpPr/>
            <p:nvPr/>
          </p:nvSpPr>
          <p:spPr>
            <a:xfrm>
              <a:off x="1522928" y="249168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53FE0-7C20-F742-AE3B-6E6794F35BE9}"/>
                </a:ext>
              </a:extLst>
            </p:cNvPr>
            <p:cNvSpPr/>
            <p:nvPr/>
          </p:nvSpPr>
          <p:spPr>
            <a:xfrm>
              <a:off x="2596698" y="235005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4F790-33EF-DA48-8DF5-218C56BFF59A}"/>
                </a:ext>
              </a:extLst>
            </p:cNvPr>
            <p:cNvSpPr/>
            <p:nvPr/>
          </p:nvSpPr>
          <p:spPr>
            <a:xfrm>
              <a:off x="1904795" y="272923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8E7A14-A2A8-AB41-8222-ECC466B1D459}"/>
              </a:ext>
            </a:extLst>
          </p:cNvPr>
          <p:cNvCxnSpPr>
            <a:cxnSpLocks/>
          </p:cNvCxnSpPr>
          <p:nvPr/>
        </p:nvCxnSpPr>
        <p:spPr>
          <a:xfrm>
            <a:off x="1699708" y="1785057"/>
            <a:ext cx="0" cy="88951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8FE24C-31CE-4B43-8959-E05FB5C8C466}"/>
              </a:ext>
            </a:extLst>
          </p:cNvPr>
          <p:cNvSpPr txBox="1"/>
          <p:nvPr/>
        </p:nvSpPr>
        <p:spPr>
          <a:xfrm>
            <a:off x="1699707" y="165127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3842C0-2F51-0349-9DF2-3963D7222BFC}"/>
              </a:ext>
            </a:extLst>
          </p:cNvPr>
          <p:cNvSpPr txBox="1"/>
          <p:nvPr/>
        </p:nvSpPr>
        <p:spPr>
          <a:xfrm>
            <a:off x="1748674" y="409640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5CA66C-C517-D846-935E-96A0A9751F2D}"/>
              </a:ext>
            </a:extLst>
          </p:cNvPr>
          <p:cNvSpPr txBox="1"/>
          <p:nvPr/>
        </p:nvSpPr>
        <p:spPr>
          <a:xfrm>
            <a:off x="3321503" y="2302117"/>
            <a:ext cx="4496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Servables are containers with defined inputs and outputs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 represent machine learning models or other data transformations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Outputs can be cached for inputs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 may be reused and plugged together in pipelines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B273E1-C9E2-344C-9689-85E6A242FB59}"/>
              </a:ext>
            </a:extLst>
          </p:cNvPr>
          <p:cNvGrpSpPr/>
          <p:nvPr/>
        </p:nvGrpSpPr>
        <p:grpSpPr>
          <a:xfrm>
            <a:off x="8100667" y="1832192"/>
            <a:ext cx="2293492" cy="1768339"/>
            <a:chOff x="1419840" y="1985098"/>
            <a:chExt cx="2293492" cy="17683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6F93A5-BCFE-7A4F-80EE-4B150DF12CC1}"/>
                </a:ext>
              </a:extLst>
            </p:cNvPr>
            <p:cNvSpPr/>
            <p:nvPr/>
          </p:nvSpPr>
          <p:spPr>
            <a:xfrm>
              <a:off x="1419840" y="1985098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6A02647-7C82-3A4D-BE2C-B15BC8BA2121}"/>
                </a:ext>
              </a:extLst>
            </p:cNvPr>
            <p:cNvSpPr/>
            <p:nvPr/>
          </p:nvSpPr>
          <p:spPr>
            <a:xfrm>
              <a:off x="2948278" y="258579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DA89899-FCB8-DA4B-9C63-C6C198404F94}"/>
                </a:ext>
              </a:extLst>
            </p:cNvPr>
            <p:cNvSpPr/>
            <p:nvPr/>
          </p:nvSpPr>
          <p:spPr>
            <a:xfrm>
              <a:off x="1522928" y="249168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2ADF997-17D1-CB4A-ACFE-97C605D50915}"/>
                </a:ext>
              </a:extLst>
            </p:cNvPr>
            <p:cNvSpPr/>
            <p:nvPr/>
          </p:nvSpPr>
          <p:spPr>
            <a:xfrm>
              <a:off x="2596698" y="235005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410703-3D27-814F-92F1-4C6B31A941C4}"/>
                </a:ext>
              </a:extLst>
            </p:cNvPr>
            <p:cNvSpPr/>
            <p:nvPr/>
          </p:nvSpPr>
          <p:spPr>
            <a:xfrm>
              <a:off x="1904795" y="272923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2D16C0-B7FE-0446-A2BA-241F42C6BC8B}"/>
              </a:ext>
            </a:extLst>
          </p:cNvPr>
          <p:cNvGrpSpPr/>
          <p:nvPr/>
        </p:nvGrpSpPr>
        <p:grpSpPr>
          <a:xfrm>
            <a:off x="8100667" y="2800837"/>
            <a:ext cx="2293492" cy="1768339"/>
            <a:chOff x="3614934" y="3262830"/>
            <a:chExt cx="2293492" cy="176833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1F0748A-29B5-B444-981D-F42D682F94D1}"/>
                </a:ext>
              </a:extLst>
            </p:cNvPr>
            <p:cNvSpPr/>
            <p:nvPr/>
          </p:nvSpPr>
          <p:spPr>
            <a:xfrm>
              <a:off x="3614934" y="3262830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D53A20-1668-9441-B2EA-F7B647814D28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CDBEC55-1F46-BE4F-8C09-78365CEA316B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FAC1D12-02F4-D349-8357-F61B5CAD80BC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3F39B5-0501-9D4B-9CFE-87152F971511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234388-0D1C-8A41-871D-A79A1D39CF16}"/>
              </a:ext>
            </a:extLst>
          </p:cNvPr>
          <p:cNvGrpSpPr/>
          <p:nvPr/>
        </p:nvGrpSpPr>
        <p:grpSpPr>
          <a:xfrm>
            <a:off x="8100667" y="873134"/>
            <a:ext cx="2293492" cy="1768339"/>
            <a:chOff x="3614934" y="3281684"/>
            <a:chExt cx="2293492" cy="176833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51534B-BD0A-F348-A423-374302B464DB}"/>
                </a:ext>
              </a:extLst>
            </p:cNvPr>
            <p:cNvSpPr/>
            <p:nvPr/>
          </p:nvSpPr>
          <p:spPr>
            <a:xfrm>
              <a:off x="3614934" y="3281684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7DBAE13-E6AC-2C40-ADAF-B0A6488AFD5E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F2661A5-B0ED-0D4F-B2B0-A46C8634CC49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28B863-2CC0-7E4F-8333-F0B7F27DE778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8892926-7913-D746-8CBC-E24CE4FCA1B6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30ECD9-8486-0544-B2D1-92276363ED9E}"/>
              </a:ext>
            </a:extLst>
          </p:cNvPr>
          <p:cNvGrpSpPr/>
          <p:nvPr/>
        </p:nvGrpSpPr>
        <p:grpSpPr>
          <a:xfrm>
            <a:off x="9228559" y="724126"/>
            <a:ext cx="938077" cy="1023294"/>
            <a:chOff x="2407440" y="1592699"/>
            <a:chExt cx="938077" cy="1023294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EAA0078-91E0-8149-89B3-673EB6613BF7}"/>
                </a:ext>
              </a:extLst>
            </p:cNvPr>
            <p:cNvCxnSpPr>
              <a:cxnSpLocks/>
            </p:cNvCxnSpPr>
            <p:nvPr/>
          </p:nvCxnSpPr>
          <p:spPr>
            <a:xfrm>
              <a:off x="2407441" y="1726481"/>
              <a:ext cx="0" cy="88951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5A7B9-1EEC-5148-B273-BAFC0B692CE5}"/>
                </a:ext>
              </a:extLst>
            </p:cNvPr>
            <p:cNvSpPr txBox="1"/>
            <p:nvPr/>
          </p:nvSpPr>
          <p:spPr>
            <a:xfrm>
              <a:off x="2407440" y="1592699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Input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311F57-9CBA-F147-9515-7ED8FA500236}"/>
              </a:ext>
            </a:extLst>
          </p:cNvPr>
          <p:cNvGrpSpPr/>
          <p:nvPr/>
        </p:nvGrpSpPr>
        <p:grpSpPr>
          <a:xfrm>
            <a:off x="9228559" y="4627979"/>
            <a:ext cx="1243524" cy="876710"/>
            <a:chOff x="2407441" y="3622782"/>
            <a:chExt cx="1243524" cy="87671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F9036B1-66CA-5E4D-81A4-E8A885336F0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441" y="3622782"/>
              <a:ext cx="0" cy="83009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5AED4D-88ED-E847-A4E3-32F2C1771817}"/>
                </a:ext>
              </a:extLst>
            </p:cNvPr>
            <p:cNvSpPr txBox="1"/>
            <p:nvPr/>
          </p:nvSpPr>
          <p:spPr>
            <a:xfrm>
              <a:off x="2456407" y="4037827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Output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70B7C1A-EA04-3F42-8996-DE56B1CF62BC}"/>
              </a:ext>
            </a:extLst>
          </p:cNvPr>
          <p:cNvSpPr txBox="1"/>
          <p:nvPr/>
        </p:nvSpPr>
        <p:spPr>
          <a:xfrm>
            <a:off x="389491" y="691423"/>
            <a:ext cx="449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Servables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A61DAC0-F669-D94B-8FFE-0DD3A09663C5}"/>
              </a:ext>
            </a:extLst>
          </p:cNvPr>
          <p:cNvGrpSpPr/>
          <p:nvPr/>
        </p:nvGrpSpPr>
        <p:grpSpPr>
          <a:xfrm>
            <a:off x="1279549" y="1779555"/>
            <a:ext cx="2293492" cy="1768339"/>
            <a:chOff x="1419840" y="1985098"/>
            <a:chExt cx="2293492" cy="17683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A9F9C-6447-4943-B6BC-47DA04C2FDF6}"/>
                </a:ext>
              </a:extLst>
            </p:cNvPr>
            <p:cNvSpPr/>
            <p:nvPr/>
          </p:nvSpPr>
          <p:spPr>
            <a:xfrm>
              <a:off x="1419840" y="1985098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6CD38-D2EB-0043-AD0F-2DFC30E03B99}"/>
                </a:ext>
              </a:extLst>
            </p:cNvPr>
            <p:cNvSpPr/>
            <p:nvPr/>
          </p:nvSpPr>
          <p:spPr>
            <a:xfrm>
              <a:off x="2948278" y="258579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517EE0-EF59-044D-9DA8-28FB05277464}"/>
                </a:ext>
              </a:extLst>
            </p:cNvPr>
            <p:cNvSpPr/>
            <p:nvPr/>
          </p:nvSpPr>
          <p:spPr>
            <a:xfrm>
              <a:off x="1522928" y="249168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53FE0-7C20-F742-AE3B-6E6794F35BE9}"/>
                </a:ext>
              </a:extLst>
            </p:cNvPr>
            <p:cNvSpPr/>
            <p:nvPr/>
          </p:nvSpPr>
          <p:spPr>
            <a:xfrm>
              <a:off x="2596698" y="235005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4F790-33EF-DA48-8DF5-218C56BFF59A}"/>
                </a:ext>
              </a:extLst>
            </p:cNvPr>
            <p:cNvSpPr/>
            <p:nvPr/>
          </p:nvSpPr>
          <p:spPr>
            <a:xfrm>
              <a:off x="1904795" y="272923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F400FD-56C9-1F4F-97B5-A6F47D42B6A6}"/>
              </a:ext>
            </a:extLst>
          </p:cNvPr>
          <p:cNvGrpSpPr/>
          <p:nvPr/>
        </p:nvGrpSpPr>
        <p:grpSpPr>
          <a:xfrm>
            <a:off x="1279549" y="2748200"/>
            <a:ext cx="2293492" cy="1768339"/>
            <a:chOff x="3614934" y="3262830"/>
            <a:chExt cx="2293492" cy="17683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B7955A-4E4B-C144-A465-DE6B2A9F5E3D}"/>
                </a:ext>
              </a:extLst>
            </p:cNvPr>
            <p:cNvSpPr/>
            <p:nvPr/>
          </p:nvSpPr>
          <p:spPr>
            <a:xfrm>
              <a:off x="3614934" y="3262830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397405C-356B-1243-8F98-F733C57DF146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167B18F-527A-BF4E-B87C-5B5AB0C158BF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9C2B80-6F01-1041-9086-9B938CF2E9FE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73B7F3-CE49-A245-85F3-0301C10A9A58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EF2E30-3BD5-6140-B672-D57462D64772}"/>
              </a:ext>
            </a:extLst>
          </p:cNvPr>
          <p:cNvGrpSpPr/>
          <p:nvPr/>
        </p:nvGrpSpPr>
        <p:grpSpPr>
          <a:xfrm>
            <a:off x="1279549" y="820497"/>
            <a:ext cx="2293492" cy="1768339"/>
            <a:chOff x="3614934" y="3281684"/>
            <a:chExt cx="2293492" cy="17683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1A1DF2-0B24-304C-8533-B4965BDE982D}"/>
                </a:ext>
              </a:extLst>
            </p:cNvPr>
            <p:cNvSpPr/>
            <p:nvPr/>
          </p:nvSpPr>
          <p:spPr>
            <a:xfrm>
              <a:off x="3614934" y="3281684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B1276E-03DA-E64F-B154-03D4C6F333DD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D1E0B9-09E3-0547-8C2C-D3A12561CDA0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1735FC-65E9-584C-879A-7E08C67BEE88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FEC56C-8F37-9C46-9C66-9B618F5C8995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4A7A66-481F-DA42-B07E-8AA7E90EF448}"/>
              </a:ext>
            </a:extLst>
          </p:cNvPr>
          <p:cNvGrpSpPr/>
          <p:nvPr/>
        </p:nvGrpSpPr>
        <p:grpSpPr>
          <a:xfrm>
            <a:off x="2407441" y="671489"/>
            <a:ext cx="938077" cy="1023294"/>
            <a:chOff x="2407440" y="1592699"/>
            <a:chExt cx="938077" cy="102329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A8E7A14-A2A8-AB41-8222-ECC466B1D45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441" y="1726481"/>
              <a:ext cx="0" cy="88951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8FE24C-31CE-4B43-8959-E05FB5C8C466}"/>
                </a:ext>
              </a:extLst>
            </p:cNvPr>
            <p:cNvSpPr txBox="1"/>
            <p:nvPr/>
          </p:nvSpPr>
          <p:spPr>
            <a:xfrm>
              <a:off x="2407440" y="1592699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Input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D4D7C-E6EE-BD43-9542-C8945612543C}"/>
              </a:ext>
            </a:extLst>
          </p:cNvPr>
          <p:cNvGrpSpPr/>
          <p:nvPr/>
        </p:nvGrpSpPr>
        <p:grpSpPr>
          <a:xfrm>
            <a:off x="2407441" y="4575342"/>
            <a:ext cx="1243524" cy="876710"/>
            <a:chOff x="2407441" y="3622782"/>
            <a:chExt cx="1243524" cy="87671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1BA64D-8B2A-4D47-87F3-9FF18A694C2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441" y="3622782"/>
              <a:ext cx="0" cy="83009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3842C0-2F51-0349-9DF2-3963D7222BFC}"/>
                </a:ext>
              </a:extLst>
            </p:cNvPr>
            <p:cNvSpPr txBox="1"/>
            <p:nvPr/>
          </p:nvSpPr>
          <p:spPr>
            <a:xfrm>
              <a:off x="2456407" y="4037827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Output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1C7716-BB2B-2248-ADFB-AA23323F61E2}"/>
              </a:ext>
            </a:extLst>
          </p:cNvPr>
          <p:cNvSpPr txBox="1"/>
          <p:nvPr/>
        </p:nvSpPr>
        <p:spPr>
          <a:xfrm>
            <a:off x="3973585" y="1685975"/>
            <a:ext cx="4496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Servables are Docker containers with defined inputs and outputs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 represent machine learning models or other data transformations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Components may be reused and plugged together in pipelines</a:t>
            </a:r>
          </a:p>
        </p:txBody>
      </p:sp>
    </p:spTree>
    <p:extLst>
      <p:ext uri="{BB962C8B-B14F-4D97-AF65-F5344CB8AC3E}">
        <p14:creationId xmlns:p14="http://schemas.microsoft.com/office/powerpoint/2010/main" val="352689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1BA64D-8B2A-4D47-87F3-9FF18A694C23}"/>
              </a:ext>
            </a:extLst>
          </p:cNvPr>
          <p:cNvCxnSpPr>
            <a:cxnSpLocks/>
          </p:cNvCxnSpPr>
          <p:nvPr/>
        </p:nvCxnSpPr>
        <p:spPr>
          <a:xfrm>
            <a:off x="2407441" y="3622782"/>
            <a:ext cx="0" cy="8300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61DAC0-F669-D94B-8FFE-0DD3A09663C5}"/>
              </a:ext>
            </a:extLst>
          </p:cNvPr>
          <p:cNvGrpSpPr/>
          <p:nvPr/>
        </p:nvGrpSpPr>
        <p:grpSpPr>
          <a:xfrm>
            <a:off x="1279549" y="1779555"/>
            <a:ext cx="2293492" cy="1768339"/>
            <a:chOff x="1419840" y="1985098"/>
            <a:chExt cx="2293492" cy="17683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A9F9C-6447-4943-B6BC-47DA04C2FDF6}"/>
                </a:ext>
              </a:extLst>
            </p:cNvPr>
            <p:cNvSpPr/>
            <p:nvPr/>
          </p:nvSpPr>
          <p:spPr>
            <a:xfrm>
              <a:off x="1419840" y="1985098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6CD38-D2EB-0043-AD0F-2DFC30E03B99}"/>
                </a:ext>
              </a:extLst>
            </p:cNvPr>
            <p:cNvSpPr/>
            <p:nvPr/>
          </p:nvSpPr>
          <p:spPr>
            <a:xfrm>
              <a:off x="2948278" y="258579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517EE0-EF59-044D-9DA8-28FB05277464}"/>
                </a:ext>
              </a:extLst>
            </p:cNvPr>
            <p:cNvSpPr/>
            <p:nvPr/>
          </p:nvSpPr>
          <p:spPr>
            <a:xfrm>
              <a:off x="1522928" y="2491683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153FE0-7C20-F742-AE3B-6E6794F35BE9}"/>
                </a:ext>
              </a:extLst>
            </p:cNvPr>
            <p:cNvSpPr/>
            <p:nvPr/>
          </p:nvSpPr>
          <p:spPr>
            <a:xfrm>
              <a:off x="2596698" y="235005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4F790-33EF-DA48-8DF5-218C56BFF59A}"/>
                </a:ext>
              </a:extLst>
            </p:cNvPr>
            <p:cNvSpPr/>
            <p:nvPr/>
          </p:nvSpPr>
          <p:spPr>
            <a:xfrm>
              <a:off x="1904795" y="2729230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F400FD-56C9-1F4F-97B5-A6F47D42B6A6}"/>
              </a:ext>
            </a:extLst>
          </p:cNvPr>
          <p:cNvGrpSpPr/>
          <p:nvPr/>
        </p:nvGrpSpPr>
        <p:grpSpPr>
          <a:xfrm>
            <a:off x="5424881" y="2663724"/>
            <a:ext cx="2293492" cy="1768339"/>
            <a:chOff x="3614934" y="3262830"/>
            <a:chExt cx="2293492" cy="17683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B7955A-4E4B-C144-A465-DE6B2A9F5E3D}"/>
                </a:ext>
              </a:extLst>
            </p:cNvPr>
            <p:cNvSpPr/>
            <p:nvPr/>
          </p:nvSpPr>
          <p:spPr>
            <a:xfrm>
              <a:off x="3614934" y="3262830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397405C-356B-1243-8F98-F733C57DF146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167B18F-527A-BF4E-B87C-5B5AB0C158BF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9C2B80-6F01-1041-9086-9B938CF2E9FE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73B7F3-CE49-A245-85F3-0301C10A9A58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EF2E30-3BD5-6140-B672-D57462D64772}"/>
              </a:ext>
            </a:extLst>
          </p:cNvPr>
          <p:cNvGrpSpPr/>
          <p:nvPr/>
        </p:nvGrpSpPr>
        <p:grpSpPr>
          <a:xfrm>
            <a:off x="5140443" y="308611"/>
            <a:ext cx="2293492" cy="1768339"/>
            <a:chOff x="3614934" y="3281684"/>
            <a:chExt cx="2293492" cy="17683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1A1DF2-0B24-304C-8533-B4965BDE982D}"/>
                </a:ext>
              </a:extLst>
            </p:cNvPr>
            <p:cNvSpPr/>
            <p:nvPr/>
          </p:nvSpPr>
          <p:spPr>
            <a:xfrm>
              <a:off x="3614934" y="3281684"/>
              <a:ext cx="2293492" cy="1768339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scene3d>
              <a:camera prst="isometricOffAxis1Top"/>
              <a:lightRig rig="glow" dir="t"/>
            </a:scene3d>
            <a:sp3d extrusionH="1016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B1276E-03DA-E64F-B154-03D4C6F333DD}"/>
                </a:ext>
              </a:extLst>
            </p:cNvPr>
            <p:cNvSpPr/>
            <p:nvPr/>
          </p:nvSpPr>
          <p:spPr>
            <a:xfrm>
              <a:off x="5143372" y="386352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D1E0B9-09E3-0547-8C2C-D3A12561CDA0}"/>
                </a:ext>
              </a:extLst>
            </p:cNvPr>
            <p:cNvSpPr/>
            <p:nvPr/>
          </p:nvSpPr>
          <p:spPr>
            <a:xfrm>
              <a:off x="3718022" y="3769415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1735FC-65E9-584C-879A-7E08C67BEE88}"/>
                </a:ext>
              </a:extLst>
            </p:cNvPr>
            <p:cNvSpPr/>
            <p:nvPr/>
          </p:nvSpPr>
          <p:spPr>
            <a:xfrm>
              <a:off x="4791792" y="362778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FEC56C-8F37-9C46-9C66-9B618F5C8995}"/>
                </a:ext>
              </a:extLst>
            </p:cNvPr>
            <p:cNvSpPr/>
            <p:nvPr/>
          </p:nvSpPr>
          <p:spPr>
            <a:xfrm>
              <a:off x="4099889" y="4006962"/>
              <a:ext cx="642937" cy="471487"/>
            </a:xfrm>
            <a:prstGeom prst="ellipse">
              <a:avLst/>
            </a:prstGeom>
            <a:solidFill>
              <a:schemeClr val="tx2"/>
            </a:solidFill>
            <a:scene3d>
              <a:camera prst="isometricOffAxis1Top"/>
              <a:lightRig rig="glow" dir="t"/>
            </a:scene3d>
            <a:sp3d extrusionH="127000"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8E7A14-A2A8-AB41-8222-ECC466B1D459}"/>
              </a:ext>
            </a:extLst>
          </p:cNvPr>
          <p:cNvCxnSpPr>
            <a:cxnSpLocks/>
          </p:cNvCxnSpPr>
          <p:nvPr/>
        </p:nvCxnSpPr>
        <p:spPr>
          <a:xfrm>
            <a:off x="2407441" y="1726481"/>
            <a:ext cx="0" cy="88951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8FE24C-31CE-4B43-8959-E05FB5C8C466}"/>
              </a:ext>
            </a:extLst>
          </p:cNvPr>
          <p:cNvSpPr txBox="1"/>
          <p:nvPr/>
        </p:nvSpPr>
        <p:spPr>
          <a:xfrm>
            <a:off x="2407440" y="159269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3842C0-2F51-0349-9DF2-3963D7222BFC}"/>
              </a:ext>
            </a:extLst>
          </p:cNvPr>
          <p:cNvSpPr txBox="1"/>
          <p:nvPr/>
        </p:nvSpPr>
        <p:spPr>
          <a:xfrm>
            <a:off x="2456407" y="403782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5018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68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 Blaiszik</dc:creator>
  <cp:lastModifiedBy>Ben J Blaiszik</cp:lastModifiedBy>
  <cp:revision>4</cp:revision>
  <dcterms:created xsi:type="dcterms:W3CDTF">2018-06-10T02:18:51Z</dcterms:created>
  <dcterms:modified xsi:type="dcterms:W3CDTF">2018-06-10T03:44:36Z</dcterms:modified>
</cp:coreProperties>
</file>