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31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87F312-F440-4190-90D1-81E373B42E7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3660A0-B286-439F-B530-DBA544E7BA08}">
      <dgm:prSet/>
      <dgm:spPr/>
      <dgm:t>
        <a:bodyPr/>
        <a:lstStyle/>
        <a:p>
          <a:r>
            <a:rPr lang="en-US"/>
            <a:t>Postcode data, sorted by latitude and longitude</a:t>
          </a:r>
        </a:p>
      </dgm:t>
    </dgm:pt>
    <dgm:pt modelId="{C40867F5-FF13-4843-90A5-7B0A0D65B397}" type="parTrans" cxnId="{CAD63167-D0B0-47BB-AEF1-0BB1F36378FB}">
      <dgm:prSet/>
      <dgm:spPr/>
      <dgm:t>
        <a:bodyPr/>
        <a:lstStyle/>
        <a:p>
          <a:endParaRPr lang="en-US"/>
        </a:p>
      </dgm:t>
    </dgm:pt>
    <dgm:pt modelId="{DDC476DF-F2B8-4963-A463-9D9FE9929711}" type="sibTrans" cxnId="{CAD63167-D0B0-47BB-AEF1-0BB1F36378FB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5F1AF53-1A5D-4CBC-BFFE-DBE05B552DA3}">
      <dgm:prSet/>
      <dgm:spPr/>
      <dgm:t>
        <a:bodyPr/>
        <a:lstStyle/>
        <a:p>
          <a:r>
            <a:rPr lang="en-US"/>
            <a:t>School data, sorted by postcode</a:t>
          </a:r>
        </a:p>
      </dgm:t>
    </dgm:pt>
    <dgm:pt modelId="{AC8EA0D3-C6FD-466F-9C52-F13294356D2D}" type="parTrans" cxnId="{02527BCA-CF63-4650-863D-3565A4A4848E}">
      <dgm:prSet/>
      <dgm:spPr/>
      <dgm:t>
        <a:bodyPr/>
        <a:lstStyle/>
        <a:p>
          <a:endParaRPr lang="en-US"/>
        </a:p>
      </dgm:t>
    </dgm:pt>
    <dgm:pt modelId="{4E8C11B5-8106-42B6-8BB2-7EDE7714CE58}" type="sibTrans" cxnId="{02527BCA-CF63-4650-863D-3565A4A4848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2496687-E700-4E2A-8E73-B48DCB402E21}">
      <dgm:prSet/>
      <dgm:spPr/>
      <dgm:t>
        <a:bodyPr/>
        <a:lstStyle/>
        <a:p>
          <a:r>
            <a:rPr lang="en-US"/>
            <a:t>Enrolment data, sorted by school</a:t>
          </a:r>
        </a:p>
      </dgm:t>
    </dgm:pt>
    <dgm:pt modelId="{ECB0DB31-AF10-457E-A896-BCEEA81532E6}" type="parTrans" cxnId="{34C12BB3-DFCC-41DF-8405-33B5EE54E333}">
      <dgm:prSet/>
      <dgm:spPr/>
      <dgm:t>
        <a:bodyPr/>
        <a:lstStyle/>
        <a:p>
          <a:endParaRPr lang="en-US"/>
        </a:p>
      </dgm:t>
    </dgm:pt>
    <dgm:pt modelId="{B28EC5A8-7EBE-477E-A89B-82755DE0E83F}" type="sibTrans" cxnId="{34C12BB3-DFCC-41DF-8405-33B5EE54E33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31699696-E4D4-48A3-8A21-9594206D26CB}">
      <dgm:prSet/>
      <dgm:spPr/>
      <dgm:t>
        <a:bodyPr/>
        <a:lstStyle/>
        <a:p>
          <a:r>
            <a:rPr lang="en-US"/>
            <a:t>Socio-Economic Index for Area (SEIFA) scores, sorted by postcode</a:t>
          </a:r>
        </a:p>
      </dgm:t>
    </dgm:pt>
    <dgm:pt modelId="{FA8E0DF2-917C-4B1D-81D3-5B390755C7E4}" type="parTrans" cxnId="{37F4D9C0-A933-4DEE-8934-63B3BC9FECBA}">
      <dgm:prSet/>
      <dgm:spPr/>
      <dgm:t>
        <a:bodyPr/>
        <a:lstStyle/>
        <a:p>
          <a:endParaRPr lang="en-US"/>
        </a:p>
      </dgm:t>
    </dgm:pt>
    <dgm:pt modelId="{0A16206C-FAC3-41B1-B668-C4362AE7A38A}" type="sibTrans" cxnId="{37F4D9C0-A933-4DEE-8934-63B3BC9FECBA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D9204D34-2E0C-4705-AF0B-A6F221D9C8C9}">
      <dgm:prSet/>
      <dgm:spPr/>
      <dgm:t>
        <a:bodyPr/>
        <a:lstStyle/>
        <a:p>
          <a:r>
            <a:rPr lang="en-US"/>
            <a:t>Tuition centre locations in close proximity to each postcode</a:t>
          </a:r>
        </a:p>
      </dgm:t>
    </dgm:pt>
    <dgm:pt modelId="{570FF689-530D-41CE-9DB8-79AFFC57E39D}" type="parTrans" cxnId="{35035D72-2AEB-48BB-A12B-F802DBBC416B}">
      <dgm:prSet/>
      <dgm:spPr/>
      <dgm:t>
        <a:bodyPr/>
        <a:lstStyle/>
        <a:p>
          <a:endParaRPr lang="en-US"/>
        </a:p>
      </dgm:t>
    </dgm:pt>
    <dgm:pt modelId="{706BF39E-54F9-47AF-B86A-72A7627AFEA7}" type="sibTrans" cxnId="{35035D72-2AEB-48BB-A12B-F802DBBC416B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C94DF849-E62C-4042-97B3-3A03E833C82F}" type="pres">
      <dgm:prSet presAssocID="{C787F312-F440-4190-90D1-81E373B42E77}" presName="Name0" presStyleCnt="0">
        <dgm:presLayoutVars>
          <dgm:animLvl val="lvl"/>
          <dgm:resizeHandles val="exact"/>
        </dgm:presLayoutVars>
      </dgm:prSet>
      <dgm:spPr/>
    </dgm:pt>
    <dgm:pt modelId="{F33C11D7-36C4-43A8-9B8A-DF38A138D8E9}" type="pres">
      <dgm:prSet presAssocID="{5E3660A0-B286-439F-B530-DBA544E7BA08}" presName="compositeNode" presStyleCnt="0">
        <dgm:presLayoutVars>
          <dgm:bulletEnabled val="1"/>
        </dgm:presLayoutVars>
      </dgm:prSet>
      <dgm:spPr/>
    </dgm:pt>
    <dgm:pt modelId="{EEA6B89B-C6F0-4D24-9387-EFEF07362691}" type="pres">
      <dgm:prSet presAssocID="{5E3660A0-B286-439F-B530-DBA544E7BA08}" presName="bgRect" presStyleLbl="alignNode1" presStyleIdx="0" presStyleCnt="5"/>
      <dgm:spPr/>
    </dgm:pt>
    <dgm:pt modelId="{14F9A56E-E5DC-4656-9FC5-2D36ABC72806}" type="pres">
      <dgm:prSet presAssocID="{DDC476DF-F2B8-4963-A463-9D9FE9929711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74069601-1493-4757-B5FF-DF34B802B776}" type="pres">
      <dgm:prSet presAssocID="{5E3660A0-B286-439F-B530-DBA544E7BA08}" presName="nodeRect" presStyleLbl="alignNode1" presStyleIdx="0" presStyleCnt="5">
        <dgm:presLayoutVars>
          <dgm:bulletEnabled val="1"/>
        </dgm:presLayoutVars>
      </dgm:prSet>
      <dgm:spPr/>
    </dgm:pt>
    <dgm:pt modelId="{6994F43F-A808-48E2-A0B4-808FCFD539C8}" type="pres">
      <dgm:prSet presAssocID="{DDC476DF-F2B8-4963-A463-9D9FE9929711}" presName="sibTrans" presStyleCnt="0"/>
      <dgm:spPr/>
    </dgm:pt>
    <dgm:pt modelId="{19835EE8-6CA9-4167-82FE-9FFFEEBDDB93}" type="pres">
      <dgm:prSet presAssocID="{E5F1AF53-1A5D-4CBC-BFFE-DBE05B552DA3}" presName="compositeNode" presStyleCnt="0">
        <dgm:presLayoutVars>
          <dgm:bulletEnabled val="1"/>
        </dgm:presLayoutVars>
      </dgm:prSet>
      <dgm:spPr/>
    </dgm:pt>
    <dgm:pt modelId="{A099A186-445D-42D1-A9F4-AB67696C0340}" type="pres">
      <dgm:prSet presAssocID="{E5F1AF53-1A5D-4CBC-BFFE-DBE05B552DA3}" presName="bgRect" presStyleLbl="alignNode1" presStyleIdx="1" presStyleCnt="5"/>
      <dgm:spPr/>
    </dgm:pt>
    <dgm:pt modelId="{98D4C9DA-D7DC-443F-BFB0-A99E53FFB7AD}" type="pres">
      <dgm:prSet presAssocID="{4E8C11B5-8106-42B6-8BB2-7EDE7714CE58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0DCAA3CC-F0BA-4F18-B43B-2CEAAEBA05CF}" type="pres">
      <dgm:prSet presAssocID="{E5F1AF53-1A5D-4CBC-BFFE-DBE05B552DA3}" presName="nodeRect" presStyleLbl="alignNode1" presStyleIdx="1" presStyleCnt="5">
        <dgm:presLayoutVars>
          <dgm:bulletEnabled val="1"/>
        </dgm:presLayoutVars>
      </dgm:prSet>
      <dgm:spPr/>
    </dgm:pt>
    <dgm:pt modelId="{906F42FB-79AA-4DB2-92DC-E0AA96F4B05C}" type="pres">
      <dgm:prSet presAssocID="{4E8C11B5-8106-42B6-8BB2-7EDE7714CE58}" presName="sibTrans" presStyleCnt="0"/>
      <dgm:spPr/>
    </dgm:pt>
    <dgm:pt modelId="{5579A521-1C92-4F59-B161-433B1FB75070}" type="pres">
      <dgm:prSet presAssocID="{D2496687-E700-4E2A-8E73-B48DCB402E21}" presName="compositeNode" presStyleCnt="0">
        <dgm:presLayoutVars>
          <dgm:bulletEnabled val="1"/>
        </dgm:presLayoutVars>
      </dgm:prSet>
      <dgm:spPr/>
    </dgm:pt>
    <dgm:pt modelId="{C3B7E01F-83C5-4B4D-B717-387F897989C3}" type="pres">
      <dgm:prSet presAssocID="{D2496687-E700-4E2A-8E73-B48DCB402E21}" presName="bgRect" presStyleLbl="alignNode1" presStyleIdx="2" presStyleCnt="5"/>
      <dgm:spPr/>
    </dgm:pt>
    <dgm:pt modelId="{D93D0CE1-EE36-4F9B-B766-A66FE90454BE}" type="pres">
      <dgm:prSet presAssocID="{B28EC5A8-7EBE-477E-A89B-82755DE0E83F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EBFBA57E-6CE8-4864-9A39-2CB9E42DB652}" type="pres">
      <dgm:prSet presAssocID="{D2496687-E700-4E2A-8E73-B48DCB402E21}" presName="nodeRect" presStyleLbl="alignNode1" presStyleIdx="2" presStyleCnt="5">
        <dgm:presLayoutVars>
          <dgm:bulletEnabled val="1"/>
        </dgm:presLayoutVars>
      </dgm:prSet>
      <dgm:spPr/>
    </dgm:pt>
    <dgm:pt modelId="{0E12EC0C-DC54-47C6-BDE7-9723EAF4C360}" type="pres">
      <dgm:prSet presAssocID="{B28EC5A8-7EBE-477E-A89B-82755DE0E83F}" presName="sibTrans" presStyleCnt="0"/>
      <dgm:spPr/>
    </dgm:pt>
    <dgm:pt modelId="{7B7E972B-57A3-4CBC-9F9D-C90A4D72C184}" type="pres">
      <dgm:prSet presAssocID="{31699696-E4D4-48A3-8A21-9594206D26CB}" presName="compositeNode" presStyleCnt="0">
        <dgm:presLayoutVars>
          <dgm:bulletEnabled val="1"/>
        </dgm:presLayoutVars>
      </dgm:prSet>
      <dgm:spPr/>
    </dgm:pt>
    <dgm:pt modelId="{1FCDA73F-CFD8-4129-994D-0799E565F6E4}" type="pres">
      <dgm:prSet presAssocID="{31699696-E4D4-48A3-8A21-9594206D26CB}" presName="bgRect" presStyleLbl="alignNode1" presStyleIdx="3" presStyleCnt="5"/>
      <dgm:spPr/>
    </dgm:pt>
    <dgm:pt modelId="{14C82F45-FD68-493E-A9D4-5C13418FEF0B}" type="pres">
      <dgm:prSet presAssocID="{0A16206C-FAC3-41B1-B668-C4362AE7A38A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C7B91A3E-8C32-4AB9-983F-5D01E9D112DB}" type="pres">
      <dgm:prSet presAssocID="{31699696-E4D4-48A3-8A21-9594206D26CB}" presName="nodeRect" presStyleLbl="alignNode1" presStyleIdx="3" presStyleCnt="5">
        <dgm:presLayoutVars>
          <dgm:bulletEnabled val="1"/>
        </dgm:presLayoutVars>
      </dgm:prSet>
      <dgm:spPr/>
    </dgm:pt>
    <dgm:pt modelId="{885653AB-3A5E-4A89-91A3-6871FD505043}" type="pres">
      <dgm:prSet presAssocID="{0A16206C-FAC3-41B1-B668-C4362AE7A38A}" presName="sibTrans" presStyleCnt="0"/>
      <dgm:spPr/>
    </dgm:pt>
    <dgm:pt modelId="{0B1F15CA-B870-44F5-B49D-8027733BB6DB}" type="pres">
      <dgm:prSet presAssocID="{D9204D34-2E0C-4705-AF0B-A6F221D9C8C9}" presName="compositeNode" presStyleCnt="0">
        <dgm:presLayoutVars>
          <dgm:bulletEnabled val="1"/>
        </dgm:presLayoutVars>
      </dgm:prSet>
      <dgm:spPr/>
    </dgm:pt>
    <dgm:pt modelId="{A9749CE8-CA78-458B-B84D-8677543D424A}" type="pres">
      <dgm:prSet presAssocID="{D9204D34-2E0C-4705-AF0B-A6F221D9C8C9}" presName="bgRect" presStyleLbl="alignNode1" presStyleIdx="4" presStyleCnt="5"/>
      <dgm:spPr/>
    </dgm:pt>
    <dgm:pt modelId="{06AD7A96-A055-4C7B-A0C3-D0108171FD06}" type="pres">
      <dgm:prSet presAssocID="{706BF39E-54F9-47AF-B86A-72A7627AFEA7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F3D1A2FE-0CA1-4BA5-A7A7-FB5A386ADDCC}" type="pres">
      <dgm:prSet presAssocID="{D9204D34-2E0C-4705-AF0B-A6F221D9C8C9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A2AB5D00-038B-4C2B-B4E2-1178467834E7}" type="presOf" srcId="{0A16206C-FAC3-41B1-B668-C4362AE7A38A}" destId="{14C82F45-FD68-493E-A9D4-5C13418FEF0B}" srcOrd="0" destOrd="0" presId="urn:microsoft.com/office/officeart/2016/7/layout/LinearBlockProcessNumbered"/>
    <dgm:cxn modelId="{1DC09D05-FFC9-4F85-8321-BB5D93D7D8B2}" type="presOf" srcId="{C787F312-F440-4190-90D1-81E373B42E77}" destId="{C94DF849-E62C-4042-97B3-3A03E833C82F}" srcOrd="0" destOrd="0" presId="urn:microsoft.com/office/officeart/2016/7/layout/LinearBlockProcessNumbered"/>
    <dgm:cxn modelId="{D5246C0F-DB16-46CA-8310-063746C11746}" type="presOf" srcId="{DDC476DF-F2B8-4963-A463-9D9FE9929711}" destId="{14F9A56E-E5DC-4656-9FC5-2D36ABC72806}" srcOrd="0" destOrd="0" presId="urn:microsoft.com/office/officeart/2016/7/layout/LinearBlockProcessNumbered"/>
    <dgm:cxn modelId="{5EC2C63D-F8B3-4ED1-B3DC-A01F85405CBE}" type="presOf" srcId="{706BF39E-54F9-47AF-B86A-72A7627AFEA7}" destId="{06AD7A96-A055-4C7B-A0C3-D0108171FD06}" srcOrd="0" destOrd="0" presId="urn:microsoft.com/office/officeart/2016/7/layout/LinearBlockProcessNumbered"/>
    <dgm:cxn modelId="{CAD63167-D0B0-47BB-AEF1-0BB1F36378FB}" srcId="{C787F312-F440-4190-90D1-81E373B42E77}" destId="{5E3660A0-B286-439F-B530-DBA544E7BA08}" srcOrd="0" destOrd="0" parTransId="{C40867F5-FF13-4843-90A5-7B0A0D65B397}" sibTransId="{DDC476DF-F2B8-4963-A463-9D9FE9929711}"/>
    <dgm:cxn modelId="{80D66D51-1887-432C-B28C-00BE32826ABD}" type="presOf" srcId="{B28EC5A8-7EBE-477E-A89B-82755DE0E83F}" destId="{D93D0CE1-EE36-4F9B-B766-A66FE90454BE}" srcOrd="0" destOrd="0" presId="urn:microsoft.com/office/officeart/2016/7/layout/LinearBlockProcessNumbered"/>
    <dgm:cxn modelId="{35035D72-2AEB-48BB-A12B-F802DBBC416B}" srcId="{C787F312-F440-4190-90D1-81E373B42E77}" destId="{D9204D34-2E0C-4705-AF0B-A6F221D9C8C9}" srcOrd="4" destOrd="0" parTransId="{570FF689-530D-41CE-9DB8-79AFFC57E39D}" sibTransId="{706BF39E-54F9-47AF-B86A-72A7627AFEA7}"/>
    <dgm:cxn modelId="{7810D158-4694-4FF6-A6E9-624C77FC0B1E}" type="presOf" srcId="{5E3660A0-B286-439F-B530-DBA544E7BA08}" destId="{EEA6B89B-C6F0-4D24-9387-EFEF07362691}" srcOrd="0" destOrd="0" presId="urn:microsoft.com/office/officeart/2016/7/layout/LinearBlockProcessNumbered"/>
    <dgm:cxn modelId="{6FAEA57B-FB96-4B0E-9479-7F74F643C6C6}" type="presOf" srcId="{5E3660A0-B286-439F-B530-DBA544E7BA08}" destId="{74069601-1493-4757-B5FF-DF34B802B776}" srcOrd="1" destOrd="0" presId="urn:microsoft.com/office/officeart/2016/7/layout/LinearBlockProcessNumbered"/>
    <dgm:cxn modelId="{F326F583-4EF8-4599-BFA5-F3AA0E330C72}" type="presOf" srcId="{4E8C11B5-8106-42B6-8BB2-7EDE7714CE58}" destId="{98D4C9DA-D7DC-443F-BFB0-A99E53FFB7AD}" srcOrd="0" destOrd="0" presId="urn:microsoft.com/office/officeart/2016/7/layout/LinearBlockProcessNumbered"/>
    <dgm:cxn modelId="{34C12BB3-DFCC-41DF-8405-33B5EE54E333}" srcId="{C787F312-F440-4190-90D1-81E373B42E77}" destId="{D2496687-E700-4E2A-8E73-B48DCB402E21}" srcOrd="2" destOrd="0" parTransId="{ECB0DB31-AF10-457E-A896-BCEEA81532E6}" sibTransId="{B28EC5A8-7EBE-477E-A89B-82755DE0E83F}"/>
    <dgm:cxn modelId="{F326C3BE-D71C-4797-A4C6-1CD036B84C52}" type="presOf" srcId="{E5F1AF53-1A5D-4CBC-BFFE-DBE05B552DA3}" destId="{A099A186-445D-42D1-A9F4-AB67696C0340}" srcOrd="0" destOrd="0" presId="urn:microsoft.com/office/officeart/2016/7/layout/LinearBlockProcessNumbered"/>
    <dgm:cxn modelId="{616782BF-7E7B-47C1-AF4B-AD90439FCD7B}" type="presOf" srcId="{D9204D34-2E0C-4705-AF0B-A6F221D9C8C9}" destId="{A9749CE8-CA78-458B-B84D-8677543D424A}" srcOrd="0" destOrd="0" presId="urn:microsoft.com/office/officeart/2016/7/layout/LinearBlockProcessNumbered"/>
    <dgm:cxn modelId="{37F4D9C0-A933-4DEE-8934-63B3BC9FECBA}" srcId="{C787F312-F440-4190-90D1-81E373B42E77}" destId="{31699696-E4D4-48A3-8A21-9594206D26CB}" srcOrd="3" destOrd="0" parTransId="{FA8E0DF2-917C-4B1D-81D3-5B390755C7E4}" sibTransId="{0A16206C-FAC3-41B1-B668-C4362AE7A38A}"/>
    <dgm:cxn modelId="{BD123DC7-1639-4A74-BED6-29BD8CAC19AE}" type="presOf" srcId="{D9204D34-2E0C-4705-AF0B-A6F221D9C8C9}" destId="{F3D1A2FE-0CA1-4BA5-A7A7-FB5A386ADDCC}" srcOrd="1" destOrd="0" presId="urn:microsoft.com/office/officeart/2016/7/layout/LinearBlockProcessNumbered"/>
    <dgm:cxn modelId="{02527BCA-CF63-4650-863D-3565A4A4848E}" srcId="{C787F312-F440-4190-90D1-81E373B42E77}" destId="{E5F1AF53-1A5D-4CBC-BFFE-DBE05B552DA3}" srcOrd="1" destOrd="0" parTransId="{AC8EA0D3-C6FD-466F-9C52-F13294356D2D}" sibTransId="{4E8C11B5-8106-42B6-8BB2-7EDE7714CE58}"/>
    <dgm:cxn modelId="{BD646CCB-E587-48A4-A5B8-5052CC323D2B}" type="presOf" srcId="{31699696-E4D4-48A3-8A21-9594206D26CB}" destId="{C7B91A3E-8C32-4AB9-983F-5D01E9D112DB}" srcOrd="1" destOrd="0" presId="urn:microsoft.com/office/officeart/2016/7/layout/LinearBlockProcessNumbered"/>
    <dgm:cxn modelId="{02509CCF-AE65-432A-8101-0AAEB3EB8AD8}" type="presOf" srcId="{D2496687-E700-4E2A-8E73-B48DCB402E21}" destId="{C3B7E01F-83C5-4B4D-B717-387F897989C3}" srcOrd="0" destOrd="0" presId="urn:microsoft.com/office/officeart/2016/7/layout/LinearBlockProcessNumbered"/>
    <dgm:cxn modelId="{9C196CD9-4C19-4D0F-8A53-33B7A7C463A3}" type="presOf" srcId="{E5F1AF53-1A5D-4CBC-BFFE-DBE05B552DA3}" destId="{0DCAA3CC-F0BA-4F18-B43B-2CEAAEBA05CF}" srcOrd="1" destOrd="0" presId="urn:microsoft.com/office/officeart/2016/7/layout/LinearBlockProcessNumbered"/>
    <dgm:cxn modelId="{BD3563EB-0A81-4B8F-B558-B7B1DF3D390F}" type="presOf" srcId="{D2496687-E700-4E2A-8E73-B48DCB402E21}" destId="{EBFBA57E-6CE8-4864-9A39-2CB9E42DB652}" srcOrd="1" destOrd="0" presId="urn:microsoft.com/office/officeart/2016/7/layout/LinearBlockProcessNumbered"/>
    <dgm:cxn modelId="{F679C5F0-2FA8-4E76-9AB7-4610A7EBA8FB}" type="presOf" srcId="{31699696-E4D4-48A3-8A21-9594206D26CB}" destId="{1FCDA73F-CFD8-4129-994D-0799E565F6E4}" srcOrd="0" destOrd="0" presId="urn:microsoft.com/office/officeart/2016/7/layout/LinearBlockProcessNumbered"/>
    <dgm:cxn modelId="{520F66EF-A534-40AF-9DB2-A13352086006}" type="presParOf" srcId="{C94DF849-E62C-4042-97B3-3A03E833C82F}" destId="{F33C11D7-36C4-43A8-9B8A-DF38A138D8E9}" srcOrd="0" destOrd="0" presId="urn:microsoft.com/office/officeart/2016/7/layout/LinearBlockProcessNumbered"/>
    <dgm:cxn modelId="{5BD99A91-9076-400A-8096-AFF9AA6A1214}" type="presParOf" srcId="{F33C11D7-36C4-43A8-9B8A-DF38A138D8E9}" destId="{EEA6B89B-C6F0-4D24-9387-EFEF07362691}" srcOrd="0" destOrd="0" presId="urn:microsoft.com/office/officeart/2016/7/layout/LinearBlockProcessNumbered"/>
    <dgm:cxn modelId="{C75EEA68-0BFC-403C-822C-19A8B24D36E9}" type="presParOf" srcId="{F33C11D7-36C4-43A8-9B8A-DF38A138D8E9}" destId="{14F9A56E-E5DC-4656-9FC5-2D36ABC72806}" srcOrd="1" destOrd="0" presId="urn:microsoft.com/office/officeart/2016/7/layout/LinearBlockProcessNumbered"/>
    <dgm:cxn modelId="{47F003E7-4331-4F9F-AAC2-86D0AD9D44F4}" type="presParOf" srcId="{F33C11D7-36C4-43A8-9B8A-DF38A138D8E9}" destId="{74069601-1493-4757-B5FF-DF34B802B776}" srcOrd="2" destOrd="0" presId="urn:microsoft.com/office/officeart/2016/7/layout/LinearBlockProcessNumbered"/>
    <dgm:cxn modelId="{4AE23A05-0DBE-47E9-B016-9C8F22FF2570}" type="presParOf" srcId="{C94DF849-E62C-4042-97B3-3A03E833C82F}" destId="{6994F43F-A808-48E2-A0B4-808FCFD539C8}" srcOrd="1" destOrd="0" presId="urn:microsoft.com/office/officeart/2016/7/layout/LinearBlockProcessNumbered"/>
    <dgm:cxn modelId="{4C0FF3B6-5EF3-4606-943B-9D6A312FEFB0}" type="presParOf" srcId="{C94DF849-E62C-4042-97B3-3A03E833C82F}" destId="{19835EE8-6CA9-4167-82FE-9FFFEEBDDB93}" srcOrd="2" destOrd="0" presId="urn:microsoft.com/office/officeart/2016/7/layout/LinearBlockProcessNumbered"/>
    <dgm:cxn modelId="{7314428D-8433-46BD-B73A-39E85668DF06}" type="presParOf" srcId="{19835EE8-6CA9-4167-82FE-9FFFEEBDDB93}" destId="{A099A186-445D-42D1-A9F4-AB67696C0340}" srcOrd="0" destOrd="0" presId="urn:microsoft.com/office/officeart/2016/7/layout/LinearBlockProcessNumbered"/>
    <dgm:cxn modelId="{8645418C-D8EC-4611-8E8C-BF8C1475D924}" type="presParOf" srcId="{19835EE8-6CA9-4167-82FE-9FFFEEBDDB93}" destId="{98D4C9DA-D7DC-443F-BFB0-A99E53FFB7AD}" srcOrd="1" destOrd="0" presId="urn:microsoft.com/office/officeart/2016/7/layout/LinearBlockProcessNumbered"/>
    <dgm:cxn modelId="{A367E53E-FF7A-4AEC-8150-C70326C0EDB0}" type="presParOf" srcId="{19835EE8-6CA9-4167-82FE-9FFFEEBDDB93}" destId="{0DCAA3CC-F0BA-4F18-B43B-2CEAAEBA05CF}" srcOrd="2" destOrd="0" presId="urn:microsoft.com/office/officeart/2016/7/layout/LinearBlockProcessNumbered"/>
    <dgm:cxn modelId="{63CA1207-6EA3-4B2E-A1AB-11662E214A72}" type="presParOf" srcId="{C94DF849-E62C-4042-97B3-3A03E833C82F}" destId="{906F42FB-79AA-4DB2-92DC-E0AA96F4B05C}" srcOrd="3" destOrd="0" presId="urn:microsoft.com/office/officeart/2016/7/layout/LinearBlockProcessNumbered"/>
    <dgm:cxn modelId="{62D217E0-A5E2-43FF-B82A-DDC8CEFF32D7}" type="presParOf" srcId="{C94DF849-E62C-4042-97B3-3A03E833C82F}" destId="{5579A521-1C92-4F59-B161-433B1FB75070}" srcOrd="4" destOrd="0" presId="urn:microsoft.com/office/officeart/2016/7/layout/LinearBlockProcessNumbered"/>
    <dgm:cxn modelId="{E6F98CF0-AB76-4DA8-BE35-70C117C03ACB}" type="presParOf" srcId="{5579A521-1C92-4F59-B161-433B1FB75070}" destId="{C3B7E01F-83C5-4B4D-B717-387F897989C3}" srcOrd="0" destOrd="0" presId="urn:microsoft.com/office/officeart/2016/7/layout/LinearBlockProcessNumbered"/>
    <dgm:cxn modelId="{23375B6A-FA71-4A1C-9471-60467F1E33C0}" type="presParOf" srcId="{5579A521-1C92-4F59-B161-433B1FB75070}" destId="{D93D0CE1-EE36-4F9B-B766-A66FE90454BE}" srcOrd="1" destOrd="0" presId="urn:microsoft.com/office/officeart/2016/7/layout/LinearBlockProcessNumbered"/>
    <dgm:cxn modelId="{DBC6234A-5AE6-46CF-AC29-BA1487F41E42}" type="presParOf" srcId="{5579A521-1C92-4F59-B161-433B1FB75070}" destId="{EBFBA57E-6CE8-4864-9A39-2CB9E42DB652}" srcOrd="2" destOrd="0" presId="urn:microsoft.com/office/officeart/2016/7/layout/LinearBlockProcessNumbered"/>
    <dgm:cxn modelId="{573343F5-7201-4550-B0BB-F5E85B5EE440}" type="presParOf" srcId="{C94DF849-E62C-4042-97B3-3A03E833C82F}" destId="{0E12EC0C-DC54-47C6-BDE7-9723EAF4C360}" srcOrd="5" destOrd="0" presId="urn:microsoft.com/office/officeart/2016/7/layout/LinearBlockProcessNumbered"/>
    <dgm:cxn modelId="{EB68A31E-7DF9-4F08-B1DF-AF41C70A5618}" type="presParOf" srcId="{C94DF849-E62C-4042-97B3-3A03E833C82F}" destId="{7B7E972B-57A3-4CBC-9F9D-C90A4D72C184}" srcOrd="6" destOrd="0" presId="urn:microsoft.com/office/officeart/2016/7/layout/LinearBlockProcessNumbered"/>
    <dgm:cxn modelId="{C899EF49-A206-42B1-8BBC-CCB2BD7B2975}" type="presParOf" srcId="{7B7E972B-57A3-4CBC-9F9D-C90A4D72C184}" destId="{1FCDA73F-CFD8-4129-994D-0799E565F6E4}" srcOrd="0" destOrd="0" presId="urn:microsoft.com/office/officeart/2016/7/layout/LinearBlockProcessNumbered"/>
    <dgm:cxn modelId="{E2E7723A-D5BB-4926-9903-9320A1CB275D}" type="presParOf" srcId="{7B7E972B-57A3-4CBC-9F9D-C90A4D72C184}" destId="{14C82F45-FD68-493E-A9D4-5C13418FEF0B}" srcOrd="1" destOrd="0" presId="urn:microsoft.com/office/officeart/2016/7/layout/LinearBlockProcessNumbered"/>
    <dgm:cxn modelId="{046CE385-D8DD-4072-A89A-CEEA7CE1188E}" type="presParOf" srcId="{7B7E972B-57A3-4CBC-9F9D-C90A4D72C184}" destId="{C7B91A3E-8C32-4AB9-983F-5D01E9D112DB}" srcOrd="2" destOrd="0" presId="urn:microsoft.com/office/officeart/2016/7/layout/LinearBlockProcessNumbered"/>
    <dgm:cxn modelId="{4A4C05EC-08B2-47BC-BD7D-B78F9E69B76F}" type="presParOf" srcId="{C94DF849-E62C-4042-97B3-3A03E833C82F}" destId="{885653AB-3A5E-4A89-91A3-6871FD505043}" srcOrd="7" destOrd="0" presId="urn:microsoft.com/office/officeart/2016/7/layout/LinearBlockProcessNumbered"/>
    <dgm:cxn modelId="{94C16F68-D8B9-4CBF-8E64-7CF6C9BDDB25}" type="presParOf" srcId="{C94DF849-E62C-4042-97B3-3A03E833C82F}" destId="{0B1F15CA-B870-44F5-B49D-8027733BB6DB}" srcOrd="8" destOrd="0" presId="urn:microsoft.com/office/officeart/2016/7/layout/LinearBlockProcessNumbered"/>
    <dgm:cxn modelId="{D346BC07-DDC3-4C65-B882-EEACE997724B}" type="presParOf" srcId="{0B1F15CA-B870-44F5-B49D-8027733BB6DB}" destId="{A9749CE8-CA78-458B-B84D-8677543D424A}" srcOrd="0" destOrd="0" presId="urn:microsoft.com/office/officeart/2016/7/layout/LinearBlockProcessNumbered"/>
    <dgm:cxn modelId="{61933996-C37C-4D64-A734-3A541E86CFC6}" type="presParOf" srcId="{0B1F15CA-B870-44F5-B49D-8027733BB6DB}" destId="{06AD7A96-A055-4C7B-A0C3-D0108171FD06}" srcOrd="1" destOrd="0" presId="urn:microsoft.com/office/officeart/2016/7/layout/LinearBlockProcessNumbered"/>
    <dgm:cxn modelId="{1C4C1DA5-2B3B-4BCB-92C5-021F907ABC8E}" type="presParOf" srcId="{0B1F15CA-B870-44F5-B49D-8027733BB6DB}" destId="{F3D1A2FE-0CA1-4BA5-A7A7-FB5A386ADDC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8137E1-AC22-4D5D-8249-A96E36411F1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24E70B3-814A-44AB-8ACB-E4970B42A4A7}">
      <dgm:prSet/>
      <dgm:spPr/>
      <dgm:t>
        <a:bodyPr/>
        <a:lstStyle/>
        <a:p>
          <a:r>
            <a:rPr lang="en-US"/>
            <a:t>Curate more comprehensive list of tuition centre data</a:t>
          </a:r>
        </a:p>
      </dgm:t>
    </dgm:pt>
    <dgm:pt modelId="{46CCE899-657B-4543-9C35-5BA01CFA40EC}" type="parTrans" cxnId="{789D5BF5-E4F1-4FD5-9C7D-D53439766C74}">
      <dgm:prSet/>
      <dgm:spPr/>
      <dgm:t>
        <a:bodyPr/>
        <a:lstStyle/>
        <a:p>
          <a:endParaRPr lang="en-US"/>
        </a:p>
      </dgm:t>
    </dgm:pt>
    <dgm:pt modelId="{31B6339B-E5B9-49AB-A66C-4192DAFDC983}" type="sibTrans" cxnId="{789D5BF5-E4F1-4FD5-9C7D-D53439766C7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B63E6B6-2C25-428D-B35F-33B11AEB84B7}">
      <dgm:prSet/>
      <dgm:spPr/>
      <dgm:t>
        <a:bodyPr/>
        <a:lstStyle/>
        <a:p>
          <a:r>
            <a:rPr lang="en-US"/>
            <a:t>Do more considered analytical work on the relationship between features</a:t>
          </a:r>
        </a:p>
      </dgm:t>
    </dgm:pt>
    <dgm:pt modelId="{4CD71426-2704-4197-BE3F-2C8866268A98}" type="parTrans" cxnId="{CAFC5282-C0F0-42AC-9039-0D7DE1758CC2}">
      <dgm:prSet/>
      <dgm:spPr/>
      <dgm:t>
        <a:bodyPr/>
        <a:lstStyle/>
        <a:p>
          <a:endParaRPr lang="en-US"/>
        </a:p>
      </dgm:t>
    </dgm:pt>
    <dgm:pt modelId="{2F154F80-6EC5-4F56-82AF-7F7CE0396ABB}" type="sibTrans" cxnId="{CAFC5282-C0F0-42AC-9039-0D7DE1758CC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3649A83-3891-4AAE-8516-D2DA54F8F39D}" type="pres">
      <dgm:prSet presAssocID="{078137E1-AC22-4D5D-8249-A96E36411F1A}" presName="Name0" presStyleCnt="0">
        <dgm:presLayoutVars>
          <dgm:animLvl val="lvl"/>
          <dgm:resizeHandles val="exact"/>
        </dgm:presLayoutVars>
      </dgm:prSet>
      <dgm:spPr/>
    </dgm:pt>
    <dgm:pt modelId="{3AC00115-3C43-4C8F-8131-D99CEE7EAB23}" type="pres">
      <dgm:prSet presAssocID="{924E70B3-814A-44AB-8ACB-E4970B42A4A7}" presName="compositeNode" presStyleCnt="0">
        <dgm:presLayoutVars>
          <dgm:bulletEnabled val="1"/>
        </dgm:presLayoutVars>
      </dgm:prSet>
      <dgm:spPr/>
    </dgm:pt>
    <dgm:pt modelId="{0A6664E6-EFE1-48C0-89A4-5CC2A4A27E69}" type="pres">
      <dgm:prSet presAssocID="{924E70B3-814A-44AB-8ACB-E4970B42A4A7}" presName="bgRect" presStyleLbl="bgAccFollowNode1" presStyleIdx="0" presStyleCnt="2"/>
      <dgm:spPr/>
    </dgm:pt>
    <dgm:pt modelId="{BD5EC718-E697-49C4-BB02-FF6A725FBD05}" type="pres">
      <dgm:prSet presAssocID="{31B6339B-E5B9-49AB-A66C-4192DAFDC983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F9EF0F4C-B860-4856-A673-BA8C79444248}" type="pres">
      <dgm:prSet presAssocID="{924E70B3-814A-44AB-8ACB-E4970B42A4A7}" presName="bottomLine" presStyleLbl="alignNode1" presStyleIdx="1" presStyleCnt="4">
        <dgm:presLayoutVars/>
      </dgm:prSet>
      <dgm:spPr/>
    </dgm:pt>
    <dgm:pt modelId="{A50997FD-7A7A-4FF0-AC92-2A27492DAD3D}" type="pres">
      <dgm:prSet presAssocID="{924E70B3-814A-44AB-8ACB-E4970B42A4A7}" presName="nodeText" presStyleLbl="bgAccFollowNode1" presStyleIdx="0" presStyleCnt="2">
        <dgm:presLayoutVars>
          <dgm:bulletEnabled val="1"/>
        </dgm:presLayoutVars>
      </dgm:prSet>
      <dgm:spPr/>
    </dgm:pt>
    <dgm:pt modelId="{1B6CFE11-9D18-401E-B655-B6B9ED80B67E}" type="pres">
      <dgm:prSet presAssocID="{31B6339B-E5B9-49AB-A66C-4192DAFDC983}" presName="sibTrans" presStyleCnt="0"/>
      <dgm:spPr/>
    </dgm:pt>
    <dgm:pt modelId="{5DBCA3C0-04AE-4ED8-9F33-68A18BAC55CE}" type="pres">
      <dgm:prSet presAssocID="{7B63E6B6-2C25-428D-B35F-33B11AEB84B7}" presName="compositeNode" presStyleCnt="0">
        <dgm:presLayoutVars>
          <dgm:bulletEnabled val="1"/>
        </dgm:presLayoutVars>
      </dgm:prSet>
      <dgm:spPr/>
    </dgm:pt>
    <dgm:pt modelId="{3240229F-7393-494F-8929-F5E80A89D02D}" type="pres">
      <dgm:prSet presAssocID="{7B63E6B6-2C25-428D-B35F-33B11AEB84B7}" presName="bgRect" presStyleLbl="bgAccFollowNode1" presStyleIdx="1" presStyleCnt="2"/>
      <dgm:spPr/>
    </dgm:pt>
    <dgm:pt modelId="{9C8CF8FD-32B1-4B83-82CC-30F0A594EC3F}" type="pres">
      <dgm:prSet presAssocID="{2F154F80-6EC5-4F56-82AF-7F7CE0396ABB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B65D9849-2BB3-4445-B6A2-58694E4E71DA}" type="pres">
      <dgm:prSet presAssocID="{7B63E6B6-2C25-428D-B35F-33B11AEB84B7}" presName="bottomLine" presStyleLbl="alignNode1" presStyleIdx="3" presStyleCnt="4">
        <dgm:presLayoutVars/>
      </dgm:prSet>
      <dgm:spPr/>
    </dgm:pt>
    <dgm:pt modelId="{C9466428-FEB7-4CE5-B260-3B314709B387}" type="pres">
      <dgm:prSet presAssocID="{7B63E6B6-2C25-428D-B35F-33B11AEB84B7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60E62360-79AB-4603-AC9E-EE3AB4D0D9AD}" type="presOf" srcId="{2F154F80-6EC5-4F56-82AF-7F7CE0396ABB}" destId="{9C8CF8FD-32B1-4B83-82CC-30F0A594EC3F}" srcOrd="0" destOrd="0" presId="urn:microsoft.com/office/officeart/2016/7/layout/BasicLinearProcessNumbered"/>
    <dgm:cxn modelId="{CAFC5282-C0F0-42AC-9039-0D7DE1758CC2}" srcId="{078137E1-AC22-4D5D-8249-A96E36411F1A}" destId="{7B63E6B6-2C25-428D-B35F-33B11AEB84B7}" srcOrd="1" destOrd="0" parTransId="{4CD71426-2704-4197-BE3F-2C8866268A98}" sibTransId="{2F154F80-6EC5-4F56-82AF-7F7CE0396ABB}"/>
    <dgm:cxn modelId="{B0745D84-CA18-44C2-B1B6-8D42596F09DC}" type="presOf" srcId="{924E70B3-814A-44AB-8ACB-E4970B42A4A7}" destId="{0A6664E6-EFE1-48C0-89A4-5CC2A4A27E69}" srcOrd="0" destOrd="0" presId="urn:microsoft.com/office/officeart/2016/7/layout/BasicLinearProcessNumbered"/>
    <dgm:cxn modelId="{EB7BDA9E-B819-401E-BE28-5BA4127D8B97}" type="presOf" srcId="{7B63E6B6-2C25-428D-B35F-33B11AEB84B7}" destId="{C9466428-FEB7-4CE5-B260-3B314709B387}" srcOrd="1" destOrd="0" presId="urn:microsoft.com/office/officeart/2016/7/layout/BasicLinearProcessNumbered"/>
    <dgm:cxn modelId="{967155B2-5D5F-4740-B9EE-840A2D61013A}" type="presOf" srcId="{31B6339B-E5B9-49AB-A66C-4192DAFDC983}" destId="{BD5EC718-E697-49C4-BB02-FF6A725FBD05}" srcOrd="0" destOrd="0" presId="urn:microsoft.com/office/officeart/2016/7/layout/BasicLinearProcessNumbered"/>
    <dgm:cxn modelId="{1BBEB4B2-2D9D-42E6-8460-8B4F0A351E79}" type="presOf" srcId="{7B63E6B6-2C25-428D-B35F-33B11AEB84B7}" destId="{3240229F-7393-494F-8929-F5E80A89D02D}" srcOrd="0" destOrd="0" presId="urn:microsoft.com/office/officeart/2016/7/layout/BasicLinearProcessNumbered"/>
    <dgm:cxn modelId="{BC202FC8-41E6-4DE9-A5F1-283FEA950BEC}" type="presOf" srcId="{078137E1-AC22-4D5D-8249-A96E36411F1A}" destId="{33649A83-3891-4AAE-8516-D2DA54F8F39D}" srcOrd="0" destOrd="0" presId="urn:microsoft.com/office/officeart/2016/7/layout/BasicLinearProcessNumbered"/>
    <dgm:cxn modelId="{BBE465E5-F047-47BC-A6A3-56666FE457E7}" type="presOf" srcId="{924E70B3-814A-44AB-8ACB-E4970B42A4A7}" destId="{A50997FD-7A7A-4FF0-AC92-2A27492DAD3D}" srcOrd="1" destOrd="0" presId="urn:microsoft.com/office/officeart/2016/7/layout/BasicLinearProcessNumbered"/>
    <dgm:cxn modelId="{789D5BF5-E4F1-4FD5-9C7D-D53439766C74}" srcId="{078137E1-AC22-4D5D-8249-A96E36411F1A}" destId="{924E70B3-814A-44AB-8ACB-E4970B42A4A7}" srcOrd="0" destOrd="0" parTransId="{46CCE899-657B-4543-9C35-5BA01CFA40EC}" sibTransId="{31B6339B-E5B9-49AB-A66C-4192DAFDC983}"/>
    <dgm:cxn modelId="{0D33CFF1-DF2F-472D-9C0D-3045AA515804}" type="presParOf" srcId="{33649A83-3891-4AAE-8516-D2DA54F8F39D}" destId="{3AC00115-3C43-4C8F-8131-D99CEE7EAB23}" srcOrd="0" destOrd="0" presId="urn:microsoft.com/office/officeart/2016/7/layout/BasicLinearProcessNumbered"/>
    <dgm:cxn modelId="{782B15C7-A085-4663-B4B5-F47DB10AC28C}" type="presParOf" srcId="{3AC00115-3C43-4C8F-8131-D99CEE7EAB23}" destId="{0A6664E6-EFE1-48C0-89A4-5CC2A4A27E69}" srcOrd="0" destOrd="0" presId="urn:microsoft.com/office/officeart/2016/7/layout/BasicLinearProcessNumbered"/>
    <dgm:cxn modelId="{ED9548A0-8110-43DB-A666-22A0BCBB48EF}" type="presParOf" srcId="{3AC00115-3C43-4C8F-8131-D99CEE7EAB23}" destId="{BD5EC718-E697-49C4-BB02-FF6A725FBD05}" srcOrd="1" destOrd="0" presId="urn:microsoft.com/office/officeart/2016/7/layout/BasicLinearProcessNumbered"/>
    <dgm:cxn modelId="{E1C410E8-DC04-44F1-B05F-A82349AC067A}" type="presParOf" srcId="{3AC00115-3C43-4C8F-8131-D99CEE7EAB23}" destId="{F9EF0F4C-B860-4856-A673-BA8C79444248}" srcOrd="2" destOrd="0" presId="urn:microsoft.com/office/officeart/2016/7/layout/BasicLinearProcessNumbered"/>
    <dgm:cxn modelId="{9B06B16C-E16D-40F3-9258-BA4C07F39B2D}" type="presParOf" srcId="{3AC00115-3C43-4C8F-8131-D99CEE7EAB23}" destId="{A50997FD-7A7A-4FF0-AC92-2A27492DAD3D}" srcOrd="3" destOrd="0" presId="urn:microsoft.com/office/officeart/2016/7/layout/BasicLinearProcessNumbered"/>
    <dgm:cxn modelId="{F4232886-C2B3-4D2C-9F4E-555A38B2C5C3}" type="presParOf" srcId="{33649A83-3891-4AAE-8516-D2DA54F8F39D}" destId="{1B6CFE11-9D18-401E-B655-B6B9ED80B67E}" srcOrd="1" destOrd="0" presId="urn:microsoft.com/office/officeart/2016/7/layout/BasicLinearProcessNumbered"/>
    <dgm:cxn modelId="{D32905A1-4B91-42E8-933B-A9AE0808C740}" type="presParOf" srcId="{33649A83-3891-4AAE-8516-D2DA54F8F39D}" destId="{5DBCA3C0-04AE-4ED8-9F33-68A18BAC55CE}" srcOrd="2" destOrd="0" presId="urn:microsoft.com/office/officeart/2016/7/layout/BasicLinearProcessNumbered"/>
    <dgm:cxn modelId="{290FEC7C-B755-4026-AF74-2A3EBFB6699B}" type="presParOf" srcId="{5DBCA3C0-04AE-4ED8-9F33-68A18BAC55CE}" destId="{3240229F-7393-494F-8929-F5E80A89D02D}" srcOrd="0" destOrd="0" presId="urn:microsoft.com/office/officeart/2016/7/layout/BasicLinearProcessNumbered"/>
    <dgm:cxn modelId="{33816392-FBB8-48E7-91C5-233F6A96DB7B}" type="presParOf" srcId="{5DBCA3C0-04AE-4ED8-9F33-68A18BAC55CE}" destId="{9C8CF8FD-32B1-4B83-82CC-30F0A594EC3F}" srcOrd="1" destOrd="0" presId="urn:microsoft.com/office/officeart/2016/7/layout/BasicLinearProcessNumbered"/>
    <dgm:cxn modelId="{52108C00-0310-42C5-ABBF-F6E6EA0F7DCE}" type="presParOf" srcId="{5DBCA3C0-04AE-4ED8-9F33-68A18BAC55CE}" destId="{B65D9849-2BB3-4445-B6A2-58694E4E71DA}" srcOrd="2" destOrd="0" presId="urn:microsoft.com/office/officeart/2016/7/layout/BasicLinearProcessNumbered"/>
    <dgm:cxn modelId="{8338F7A8-77AA-42B0-AA1A-ECEA447DBF89}" type="presParOf" srcId="{5DBCA3C0-04AE-4ED8-9F33-68A18BAC55CE}" destId="{C9466428-FEB7-4CE5-B260-3B314709B38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6B89B-C6F0-4D24-9387-EFEF07362691}">
      <dsp:nvSpPr>
        <dsp:cNvPr id="0" name=""/>
        <dsp:cNvSpPr/>
      </dsp:nvSpPr>
      <dsp:spPr>
        <a:xfrm>
          <a:off x="6624" y="664655"/>
          <a:ext cx="2070808" cy="2484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0" rIns="204550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Postcode data, sorted by latitude and longitude</a:t>
          </a:r>
        </a:p>
      </dsp:txBody>
      <dsp:txXfrm>
        <a:off x="6624" y="1658643"/>
        <a:ext cx="2070808" cy="1490982"/>
      </dsp:txXfrm>
    </dsp:sp>
    <dsp:sp modelId="{14F9A56E-E5DC-4656-9FC5-2D36ABC72806}">
      <dsp:nvSpPr>
        <dsp:cNvPr id="0" name=""/>
        <dsp:cNvSpPr/>
      </dsp:nvSpPr>
      <dsp:spPr>
        <a:xfrm>
          <a:off x="6624" y="664655"/>
          <a:ext cx="2070808" cy="993988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165100" rIns="204550" bIns="16510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01</a:t>
          </a:r>
        </a:p>
      </dsp:txBody>
      <dsp:txXfrm>
        <a:off x="6624" y="664655"/>
        <a:ext cx="2070808" cy="993988"/>
      </dsp:txXfrm>
    </dsp:sp>
    <dsp:sp modelId="{A099A186-445D-42D1-A9F4-AB67696C0340}">
      <dsp:nvSpPr>
        <dsp:cNvPr id="0" name=""/>
        <dsp:cNvSpPr/>
      </dsp:nvSpPr>
      <dsp:spPr>
        <a:xfrm>
          <a:off x="2243097" y="664655"/>
          <a:ext cx="2070808" cy="2484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0" rIns="204550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School data, sorted by postcode</a:t>
          </a:r>
        </a:p>
      </dsp:txBody>
      <dsp:txXfrm>
        <a:off x="2243097" y="1658643"/>
        <a:ext cx="2070808" cy="1490982"/>
      </dsp:txXfrm>
    </dsp:sp>
    <dsp:sp modelId="{98D4C9DA-D7DC-443F-BFB0-A99E53FFB7AD}">
      <dsp:nvSpPr>
        <dsp:cNvPr id="0" name=""/>
        <dsp:cNvSpPr/>
      </dsp:nvSpPr>
      <dsp:spPr>
        <a:xfrm>
          <a:off x="2243097" y="664655"/>
          <a:ext cx="2070808" cy="993988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165100" rIns="204550" bIns="16510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02</a:t>
          </a:r>
        </a:p>
      </dsp:txBody>
      <dsp:txXfrm>
        <a:off x="2243097" y="664655"/>
        <a:ext cx="2070808" cy="993988"/>
      </dsp:txXfrm>
    </dsp:sp>
    <dsp:sp modelId="{C3B7E01F-83C5-4B4D-B717-387F897989C3}">
      <dsp:nvSpPr>
        <dsp:cNvPr id="0" name=""/>
        <dsp:cNvSpPr/>
      </dsp:nvSpPr>
      <dsp:spPr>
        <a:xfrm>
          <a:off x="4479570" y="664655"/>
          <a:ext cx="2070808" cy="2484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0" rIns="204550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Enrolment data, sorted by school</a:t>
          </a:r>
        </a:p>
      </dsp:txBody>
      <dsp:txXfrm>
        <a:off x="4479570" y="1658643"/>
        <a:ext cx="2070808" cy="1490982"/>
      </dsp:txXfrm>
    </dsp:sp>
    <dsp:sp modelId="{D93D0CE1-EE36-4F9B-B766-A66FE90454BE}">
      <dsp:nvSpPr>
        <dsp:cNvPr id="0" name=""/>
        <dsp:cNvSpPr/>
      </dsp:nvSpPr>
      <dsp:spPr>
        <a:xfrm>
          <a:off x="4479570" y="664655"/>
          <a:ext cx="2070808" cy="993988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165100" rIns="204550" bIns="16510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03</a:t>
          </a:r>
        </a:p>
      </dsp:txBody>
      <dsp:txXfrm>
        <a:off x="4479570" y="664655"/>
        <a:ext cx="2070808" cy="993988"/>
      </dsp:txXfrm>
    </dsp:sp>
    <dsp:sp modelId="{1FCDA73F-CFD8-4129-994D-0799E565F6E4}">
      <dsp:nvSpPr>
        <dsp:cNvPr id="0" name=""/>
        <dsp:cNvSpPr/>
      </dsp:nvSpPr>
      <dsp:spPr>
        <a:xfrm>
          <a:off x="6716043" y="664655"/>
          <a:ext cx="2070808" cy="2484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0" rIns="204550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Socio-Economic Index for Area (SEIFA) scores, sorted by postcode</a:t>
          </a:r>
        </a:p>
      </dsp:txBody>
      <dsp:txXfrm>
        <a:off x="6716043" y="1658643"/>
        <a:ext cx="2070808" cy="1490982"/>
      </dsp:txXfrm>
    </dsp:sp>
    <dsp:sp modelId="{14C82F45-FD68-493E-A9D4-5C13418FEF0B}">
      <dsp:nvSpPr>
        <dsp:cNvPr id="0" name=""/>
        <dsp:cNvSpPr/>
      </dsp:nvSpPr>
      <dsp:spPr>
        <a:xfrm>
          <a:off x="6716043" y="664655"/>
          <a:ext cx="2070808" cy="993988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165100" rIns="204550" bIns="16510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04</a:t>
          </a:r>
        </a:p>
      </dsp:txBody>
      <dsp:txXfrm>
        <a:off x="6716043" y="664655"/>
        <a:ext cx="2070808" cy="993988"/>
      </dsp:txXfrm>
    </dsp:sp>
    <dsp:sp modelId="{A9749CE8-CA78-458B-B84D-8677543D424A}">
      <dsp:nvSpPr>
        <dsp:cNvPr id="0" name=""/>
        <dsp:cNvSpPr/>
      </dsp:nvSpPr>
      <dsp:spPr>
        <a:xfrm>
          <a:off x="8952517" y="664655"/>
          <a:ext cx="2070808" cy="2484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0" rIns="204550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Tuition centre locations in close proximity to each postcode</a:t>
          </a:r>
        </a:p>
      </dsp:txBody>
      <dsp:txXfrm>
        <a:off x="8952517" y="1658643"/>
        <a:ext cx="2070808" cy="1490982"/>
      </dsp:txXfrm>
    </dsp:sp>
    <dsp:sp modelId="{06AD7A96-A055-4C7B-A0C3-D0108171FD06}">
      <dsp:nvSpPr>
        <dsp:cNvPr id="0" name=""/>
        <dsp:cNvSpPr/>
      </dsp:nvSpPr>
      <dsp:spPr>
        <a:xfrm>
          <a:off x="8952517" y="664655"/>
          <a:ext cx="2070808" cy="993988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165100" rIns="204550" bIns="16510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05</a:t>
          </a:r>
        </a:p>
      </dsp:txBody>
      <dsp:txXfrm>
        <a:off x="8952517" y="664655"/>
        <a:ext cx="2070808" cy="9939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664E6-EFE1-48C0-89A4-5CC2A4A27E69}">
      <dsp:nvSpPr>
        <dsp:cNvPr id="0" name=""/>
        <dsp:cNvSpPr/>
      </dsp:nvSpPr>
      <dsp:spPr>
        <a:xfrm>
          <a:off x="1346" y="0"/>
          <a:ext cx="5251074" cy="381428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9394" tIns="330200" rIns="40939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Curate more comprehensive list of tuition centre data</a:t>
          </a:r>
        </a:p>
      </dsp:txBody>
      <dsp:txXfrm>
        <a:off x="1346" y="1449426"/>
        <a:ext cx="5251074" cy="2288568"/>
      </dsp:txXfrm>
    </dsp:sp>
    <dsp:sp modelId="{BD5EC718-E697-49C4-BB02-FF6A725FBD05}">
      <dsp:nvSpPr>
        <dsp:cNvPr id="0" name=""/>
        <dsp:cNvSpPr/>
      </dsp:nvSpPr>
      <dsp:spPr>
        <a:xfrm>
          <a:off x="2054741" y="381428"/>
          <a:ext cx="1144284" cy="11442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213" tIns="12700" rIns="8921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222318" y="549005"/>
        <a:ext cx="809130" cy="809130"/>
      </dsp:txXfrm>
    </dsp:sp>
    <dsp:sp modelId="{F9EF0F4C-B860-4856-A673-BA8C79444248}">
      <dsp:nvSpPr>
        <dsp:cNvPr id="0" name=""/>
        <dsp:cNvSpPr/>
      </dsp:nvSpPr>
      <dsp:spPr>
        <a:xfrm>
          <a:off x="1346" y="3814209"/>
          <a:ext cx="5251074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0229F-7393-494F-8929-F5E80A89D02D}">
      <dsp:nvSpPr>
        <dsp:cNvPr id="0" name=""/>
        <dsp:cNvSpPr/>
      </dsp:nvSpPr>
      <dsp:spPr>
        <a:xfrm>
          <a:off x="5777528" y="0"/>
          <a:ext cx="5251074" cy="381428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9394" tIns="330200" rIns="40939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Do more considered analytical work on the relationship between features</a:t>
          </a:r>
        </a:p>
      </dsp:txBody>
      <dsp:txXfrm>
        <a:off x="5777528" y="1449426"/>
        <a:ext cx="5251074" cy="2288568"/>
      </dsp:txXfrm>
    </dsp:sp>
    <dsp:sp modelId="{9C8CF8FD-32B1-4B83-82CC-30F0A594EC3F}">
      <dsp:nvSpPr>
        <dsp:cNvPr id="0" name=""/>
        <dsp:cNvSpPr/>
      </dsp:nvSpPr>
      <dsp:spPr>
        <a:xfrm>
          <a:off x="7830924" y="381428"/>
          <a:ext cx="1144284" cy="11442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213" tIns="12700" rIns="8921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998501" y="549005"/>
        <a:ext cx="809130" cy="809130"/>
      </dsp:txXfrm>
    </dsp:sp>
    <dsp:sp modelId="{B65D9849-2BB3-4445-B6A2-58694E4E71DA}">
      <dsp:nvSpPr>
        <dsp:cNvPr id="0" name=""/>
        <dsp:cNvSpPr/>
      </dsp:nvSpPr>
      <dsp:spPr>
        <a:xfrm>
          <a:off x="5777528" y="3814209"/>
          <a:ext cx="5251074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FINDING THE BEST LOCATION FOR A TUITION CENTRE IN MELBOURNE, AUSTRALIA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Daniel levy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7046A-B283-4E2C-B0F7-B8D346B45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MOST UNDERSERVED AND UNDERPRIVILEGED LOCATION FOR EDUCATION SERVICES IN MELBOURNE</a:t>
            </a:r>
            <a:endParaRPr lang="en-AU" sz="2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B8B12-BDAA-4818-A179-9D220543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Purple dots correspond to the postcodes of Lalor, Thomastown and Somerton</a:t>
            </a:r>
          </a:p>
          <a:p>
            <a:r>
              <a:rPr lang="en-US">
                <a:solidFill>
                  <a:srgbClr val="FFFFFF"/>
                </a:solidFill>
              </a:rPr>
              <a:t>8,945 total student enrolments</a:t>
            </a:r>
          </a:p>
          <a:p>
            <a:r>
              <a:rPr lang="en-US">
                <a:solidFill>
                  <a:srgbClr val="FFFFFF"/>
                </a:solidFill>
              </a:rPr>
              <a:t>889 SEIFA score (1000 nationwide average)</a:t>
            </a:r>
          </a:p>
          <a:p>
            <a:r>
              <a:rPr lang="en-US">
                <a:solidFill>
                  <a:srgbClr val="FFFFFF"/>
                </a:solidFill>
              </a:rPr>
              <a:t>0 tuition centres in close proximity</a:t>
            </a:r>
          </a:p>
          <a:p>
            <a:endParaRPr lang="en-AU">
              <a:solidFill>
                <a:srgbClr val="FFFFFF"/>
              </a:solidFill>
            </a:endParaRP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9548C545-54DA-4053-B234-C302966E7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249" y="936141"/>
            <a:ext cx="6769466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79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F895-638C-43D8-9ED1-9FAE5F55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improvements</a:t>
            </a:r>
            <a:endParaRPr lang="en-AU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F4F6E4-E0BD-44A4-A7E3-4567A7720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865721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144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776D-284E-4611-BD57-A13F8313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  <a:endParaRPr lang="en-AU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D0B8B7-51BC-42F7-B3AD-2444085671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27616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107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E6398-DC3F-4231-B8BD-60D05BB8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Data: wrangled, cleaned and pre-processed into features</a:t>
            </a:r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223C51F-FD02-4DD3-BB15-1970B162D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61" y="2790605"/>
            <a:ext cx="7662455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6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B2E14-36A1-400C-8F87-C64C7626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48113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Melbourne’s postcodes, visualized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TAKEAWAY: CLUSTERING ALGORITHM SENSITIVE TO OUTLIERS is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REQUIRED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64FA8070-CBD9-420C-9939-7893D1C55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6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89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FC241-5C55-4F07-B2B0-CA812B73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kern="1200" cap="all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DBSCAN CLUSTERING ALGORITHM: PARAMETER SELECTION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FBBF2-EE76-48DD-A05E-BC54CD820B46}"/>
              </a:ext>
            </a:extLst>
          </p:cNvPr>
          <p:cNvSpPr txBox="1"/>
          <p:nvPr/>
        </p:nvSpPr>
        <p:spPr>
          <a:xfrm>
            <a:off x="671513" y="2536031"/>
            <a:ext cx="3123783" cy="3671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Minimum number of nodes (postcodes) in a cluster chosen to be k = 3, based on geographic intuition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Epsilon chosen to be 0.6 at “elbow”,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The elbow is the point where the curve begins to change rapidly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32A49DC-FBF9-4379-8FB9-B73D78318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45" b="-1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27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9DBA6-597C-40B7-BE96-5C76F70F4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chemeClr val="bg1">
                    <a:lumMod val="75000"/>
                    <a:lumOff val="25000"/>
                  </a:schemeClr>
                </a:solidFill>
              </a:rPr>
              <a:t>DBSCAN Clustering algorithm results</a:t>
            </a:r>
            <a:endParaRPr lang="en-AU" sz="24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8314F-49A1-4D3E-A8B7-A684D2D08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Each dot represents a different postcode</a:t>
            </a:r>
          </a:p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Each colour represents a different cluster</a:t>
            </a:r>
            <a:endParaRPr lang="en-AU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AC38EAB8-8360-46BA-93ED-98219FE98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15" r="2" b="18766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10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2FF47-B755-4231-B5DF-92C23832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Summary data of each cluster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BA5C3-5626-4820-A30E-60C7C6E23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Each label ID represents a different cluster (-1 is outliers)</a:t>
            </a:r>
          </a:p>
          <a:p>
            <a:r>
              <a:rPr lang="en-US" dirty="0">
                <a:solidFill>
                  <a:srgbClr val="FFFFFF"/>
                </a:solidFill>
              </a:rPr>
              <a:t>Total enrolments</a:t>
            </a:r>
          </a:p>
          <a:p>
            <a:r>
              <a:rPr lang="en-US" dirty="0">
                <a:solidFill>
                  <a:srgbClr val="FFFFFF"/>
                </a:solidFill>
              </a:rPr>
              <a:t>Average SEIFA score</a:t>
            </a:r>
          </a:p>
          <a:p>
            <a:r>
              <a:rPr lang="en-US" dirty="0">
                <a:solidFill>
                  <a:srgbClr val="FFFFFF"/>
                </a:solidFill>
              </a:rPr>
              <a:t>Total number of tuition </a:t>
            </a:r>
            <a:r>
              <a:rPr lang="en-US" dirty="0" err="1">
                <a:solidFill>
                  <a:srgbClr val="FFFFFF"/>
                </a:solidFill>
              </a:rPr>
              <a:t>centres</a:t>
            </a:r>
            <a:r>
              <a:rPr lang="en-US" dirty="0">
                <a:solidFill>
                  <a:srgbClr val="FFFFFF"/>
                </a:solidFill>
              </a:rPr>
              <a:t> in close proximity</a:t>
            </a:r>
          </a:p>
          <a:p>
            <a:r>
              <a:rPr lang="en-US" dirty="0">
                <a:solidFill>
                  <a:srgbClr val="FFFFFF"/>
                </a:solidFill>
              </a:rPr>
              <a:t>Number of tuition </a:t>
            </a:r>
            <a:r>
              <a:rPr lang="en-US" dirty="0" err="1">
                <a:solidFill>
                  <a:srgbClr val="FFFFFF"/>
                </a:solidFill>
              </a:rPr>
              <a:t>centres</a:t>
            </a:r>
            <a:r>
              <a:rPr lang="en-US" dirty="0">
                <a:solidFill>
                  <a:srgbClr val="FFFFFF"/>
                </a:solidFill>
              </a:rPr>
              <a:t> per 1000 students</a:t>
            </a:r>
            <a:endParaRPr lang="en-AU" dirty="0">
              <a:solidFill>
                <a:srgbClr val="FFFFFF"/>
              </a:solidFill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5555C2A-47E8-4E35-93C8-4702E71A9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067" y="936141"/>
            <a:ext cx="5463830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62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89D6B-ED03-49DD-9E55-CEAE2D9A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Ranking data of each cluster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E0B3A-D2F5-4E7F-9A2C-CA0B0FB2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Each column ranked from 1 to 14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Average rank of all column metrics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Overall rank of average rank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Clusters labelled 4, 5 and 8 best overall rank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Cluster 4 and 5 only have 2000 total enrolments between them however (per previous slide)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Cluster label 8 chosen as having best mix of features for new tuition </a:t>
            </a:r>
            <a:r>
              <a:rPr lang="en-US" sz="1400" dirty="0" err="1">
                <a:solidFill>
                  <a:srgbClr val="FFFFFF"/>
                </a:solidFill>
              </a:rPr>
              <a:t>centre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Cluster label 1 chosen as being most underserved location for education</a:t>
            </a:r>
            <a:endParaRPr lang="en-AU" sz="1400" dirty="0">
              <a:solidFill>
                <a:srgbClr val="FFFFFF"/>
              </a:solidFill>
            </a:endParaRPr>
          </a:p>
        </p:txBody>
      </p:sp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679014DC-B9A0-4D93-A849-0CF28F3BB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682" y="936141"/>
            <a:ext cx="6628600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10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42575-30EC-45B9-9D33-1004044F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BEST LOCATION IN METROPOLITAN MELBOURNE FOR NEW TUTORING LOCATION</a:t>
            </a:r>
            <a:endParaRPr lang="en-AU" sz="2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D737E-6DDD-4F8E-A01E-8C76C3C49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Pale green dots correspond to the postcodes of Ringwood North, Croydon and Lilydale</a:t>
            </a:r>
          </a:p>
          <a:p>
            <a:r>
              <a:rPr lang="en-US" dirty="0">
                <a:solidFill>
                  <a:srgbClr val="FFFFFF"/>
                </a:solidFill>
              </a:rPr>
              <a:t>26,885 total student enrolments</a:t>
            </a:r>
          </a:p>
          <a:p>
            <a:r>
              <a:rPr lang="en-US" dirty="0">
                <a:solidFill>
                  <a:srgbClr val="FFFFFF"/>
                </a:solidFill>
              </a:rPr>
              <a:t>1033 average SEIFA score (1000 nationwide average)</a:t>
            </a:r>
          </a:p>
          <a:p>
            <a:r>
              <a:rPr lang="en-US" dirty="0">
                <a:solidFill>
                  <a:srgbClr val="FFFFFF"/>
                </a:solidFill>
              </a:rPr>
              <a:t>0 tuition </a:t>
            </a:r>
            <a:r>
              <a:rPr lang="en-US" dirty="0" err="1">
                <a:solidFill>
                  <a:srgbClr val="FFFFFF"/>
                </a:solidFill>
              </a:rPr>
              <a:t>centres</a:t>
            </a:r>
            <a:r>
              <a:rPr lang="en-US" dirty="0">
                <a:solidFill>
                  <a:srgbClr val="FFFFFF"/>
                </a:solidFill>
              </a:rPr>
              <a:t> in close proximity</a:t>
            </a:r>
            <a:endParaRPr lang="en-AU" dirty="0">
              <a:solidFill>
                <a:srgbClr val="FFFFFF"/>
              </a:solidFill>
            </a:endParaRP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421833FC-22CD-45C5-AE26-0484B2FE5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550170"/>
            <a:ext cx="6831503" cy="374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82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{4F49652E-DFEB-4B61-A21E-62E2E14D90A0}tf33552983_win32</Template>
  <TotalTime>43</TotalTime>
  <Words>366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Franklin Gothic Book</vt:lpstr>
      <vt:lpstr>Franklin Gothic Demi</vt:lpstr>
      <vt:lpstr>Gill Sans MT</vt:lpstr>
      <vt:lpstr>Wingdings 2</vt:lpstr>
      <vt:lpstr>DividendVTI</vt:lpstr>
      <vt:lpstr>FINDING THE BEST LOCATION FOR A TUITION CENTRE IN MELBOURNE, AUSTRALIA</vt:lpstr>
      <vt:lpstr>DATA SOURCES</vt:lpstr>
      <vt:lpstr>Data: wrangled, cleaned and pre-processed into features</vt:lpstr>
      <vt:lpstr>Melbourne’s postcodes, visualized  TAKEAWAY: CLUSTERING ALGORITHM SENSITIVE TO OUTLIERS is REQUIRED</vt:lpstr>
      <vt:lpstr>DBSCAN CLUSTERING ALGORITHM: PARAMETER SELECTION</vt:lpstr>
      <vt:lpstr>DBSCAN Clustering algorithm results</vt:lpstr>
      <vt:lpstr>Summary data of each cluster</vt:lpstr>
      <vt:lpstr>Ranking data of each cluster</vt:lpstr>
      <vt:lpstr>BEST LOCATION IN METROPOLITAN MELBOURNE FOR NEW TUTORING LOCATION</vt:lpstr>
      <vt:lpstr>MOST UNDERSERVED AND UNDERPRIVILEGED LOCATION FOR EDUCATION SERVICES IN MELBOURNE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BEST LOCATION FOR A TUITION CENTRE IN MELBOURNE, AUSTRALIA</dc:title>
  <dc:creator>Daniel Levy</dc:creator>
  <cp:lastModifiedBy>Daniel Levy</cp:lastModifiedBy>
  <cp:revision>5</cp:revision>
  <dcterms:created xsi:type="dcterms:W3CDTF">2021-02-05T21:25:00Z</dcterms:created>
  <dcterms:modified xsi:type="dcterms:W3CDTF">2021-02-05T22:08:13Z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