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9" r:id="rId2"/>
    <p:sldId id="258" r:id="rId3"/>
    <p:sldId id="267" r:id="rId4"/>
    <p:sldId id="266" r:id="rId5"/>
    <p:sldId id="28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1153-3785-4251-ACAF-9DA529809DB7}" type="datetimeFigureOut">
              <a:rPr lang="en-CA" smtClean="0"/>
              <a:t>2017-10-18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C2C2-14D3-478E-89AB-EE4BEB4C9F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43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B02217-FC03-4795-991F-F966E84801FA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A9B42F-A8D0-4A6E-B2A7-F842B356E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87A9DC-4583-45D2-B477-889EBD94DFFC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B54587-4088-4766-BAAB-9BCA81761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118CFCB-01D7-44F1-B447-5B0228C5E1B6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10129B5-1686-4BE5-9589-1AB234D84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7416ED7-1162-408B-A24E-87A5F33B374E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C72B301-734C-4032-B6BC-FF5C794CC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0B13F0-ABDF-4288-AC02-D4AE665E6113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095F236-B882-4A9D-A435-DD0A5B5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AA98A26-05EB-4C8B-BECA-7562FA573C79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C1BF32F-3A4E-47B7-A139-3A73C2FF8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621E5E-BC0A-4B8B-B593-9724CC5A4D04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BCFB89B-8F66-4C35-8BAF-74F623DE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3532262-9626-46CA-8FB3-8B64ADB7267D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2165A2-D433-4CD5-B77A-25BDE9E6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7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6BBBDA-246F-4876-94DE-F5A56B6422C0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4EBE013-731B-4C60-9390-F91A7D880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4B0A3EF-3529-4616-9D9F-A2F7F55BA252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CFE888-6D81-42FD-B0C2-23B88C7C2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5DBB817-B347-4856-A1F3-B8CB21A229CF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2DEF1B6-1ACA-4F42-96C4-C34B3ABA8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305001-9E6D-4CB5-873B-84A6A1BE744D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6A795A3-20A8-4950-B121-3C3C0EFB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F8CFFC2-793F-4B6E-9BBB-DEE131FB56D2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1C5154B-0B1D-42F5-8AAB-39688C358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F8D5717-6BBD-457D-BDA8-CD429156CDC9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AD10AD-D9E5-4D35-AA89-74E53A92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0D6C514-1AB0-48B9-A3B9-16551E693357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27B80F0-15C1-4923-86CE-85209A5E6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2286A24-E5DA-4AED-A2A7-22613D396BE6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EB4796-F0D5-4F43-B2A5-1A5031E32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DB5F89-FE41-4934-A727-8884181E785A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EFCDD9-1A5C-4DE4-8A8D-C50E1D6D4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69FFD156-1B6A-4820-9191-E2F5294F5EBB}" type="datetimeFigureOut">
              <a:rPr lang="en-US"/>
              <a:pPr>
                <a:defRPr/>
              </a:pPr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E82E46C6-5321-4AC4-87C6-C05B2B945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3" y="3259932"/>
            <a:ext cx="270884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rgbClr val="00B050"/>
                </a:solidFill>
              </a:rPr>
              <a:t>Getting Started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Lecture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00B050"/>
                </a:solidFill>
              </a:rPr>
              <a:t>2a,  Nov 1</a:t>
            </a:r>
            <a:r>
              <a:rPr lang="en-US" altLang="en-US" sz="1800" baseline="30000" dirty="0">
                <a:solidFill>
                  <a:srgbClr val="00B050"/>
                </a:solidFill>
              </a:rPr>
              <a:t>st</a:t>
            </a:r>
            <a:r>
              <a:rPr lang="en-US" altLang="en-US" sz="1800" dirty="0">
                <a:solidFill>
                  <a:srgbClr val="00B05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1560" y="836713"/>
            <a:ext cx="7886700" cy="576064"/>
          </a:xfrm>
        </p:spPr>
        <p:txBody>
          <a:bodyPr/>
          <a:lstStyle/>
          <a:p>
            <a:r>
              <a:rPr lang="en-CA" altLang="en-US" b="1" dirty="0">
                <a:solidFill>
                  <a:srgbClr val="00B050"/>
                </a:solidFill>
              </a:rPr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9592" y="2060848"/>
            <a:ext cx="7675562" cy="3570982"/>
          </a:xfrm>
        </p:spPr>
        <p:txBody>
          <a:bodyPr/>
          <a:lstStyle/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Installation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Loading the package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Setting up parallel processing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Check installation and test run 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Getting help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Installation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9788" y="1825625"/>
            <a:ext cx="7260604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Two software packages must be installed first: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spcBef>
                <a:spcPts val="2400"/>
              </a:spcBef>
              <a:buNone/>
            </a:pPr>
            <a:r>
              <a:rPr lang="en-CA" dirty="0"/>
              <a:t>- </a:t>
            </a:r>
            <a:r>
              <a:rPr lang="en-CA" dirty="0" err="1"/>
              <a:t>RStudio</a:t>
            </a:r>
            <a:r>
              <a:rPr lang="en-CA" dirty="0"/>
              <a:t>    	</a:t>
            </a:r>
            <a:r>
              <a:rPr lang="en-CA" dirty="0">
                <a:solidFill>
                  <a:srgbClr val="F6BB00"/>
                </a:solidFill>
              </a:rPr>
              <a:t>/Software/Rstudio-1.1.383.exe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/>
              <a:t>- R                 		</a:t>
            </a:r>
            <a:r>
              <a:rPr lang="en-CA" dirty="0">
                <a:solidFill>
                  <a:srgbClr val="F6BB00"/>
                </a:solidFill>
              </a:rPr>
              <a:t>/Software/R-3.4.2-win.exe</a:t>
            </a:r>
          </a:p>
        </p:txBody>
      </p:sp>
    </p:spTree>
    <p:extLst>
      <p:ext uri="{BB962C8B-B14F-4D97-AF65-F5344CB8AC3E}">
        <p14:creationId xmlns:p14="http://schemas.microsoft.com/office/powerpoint/2010/main" val="7362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Loading the package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9788" y="1576568"/>
            <a:ext cx="7675562" cy="124333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&gt; </a:t>
            </a:r>
            <a:r>
              <a:rPr lang="en-CA" dirty="0" err="1"/>
              <a:t>install.packages</a:t>
            </a:r>
            <a:r>
              <a:rPr lang="en-CA" dirty="0"/>
              <a:t>(‘DLMtool’)</a:t>
            </a:r>
          </a:p>
          <a:p>
            <a:pPr marL="0" indent="0">
              <a:buNone/>
            </a:pPr>
            <a:r>
              <a:rPr lang="en-CA" dirty="0"/>
              <a:t>&gt; library(DLMtool)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45782" y="2374952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dirty="0"/>
              <a:t>3. Setting up parallel processing</a:t>
            </a:r>
          </a:p>
        </p:txBody>
      </p:sp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868388" y="4943850"/>
            <a:ext cx="7675562" cy="12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dirty="0"/>
              <a:t>&gt; version</a:t>
            </a:r>
          </a:p>
          <a:p>
            <a:pPr marL="0" indent="0">
              <a:buFont typeface="Arial" charset="0"/>
              <a:buNone/>
            </a:pPr>
            <a:r>
              <a:rPr lang="en-CA" dirty="0"/>
              <a:t>&gt; </a:t>
            </a:r>
            <a:r>
              <a:rPr lang="en-CA" dirty="0" err="1"/>
              <a:t>packageVersion</a:t>
            </a:r>
            <a:r>
              <a:rPr lang="en-CA" dirty="0"/>
              <a:t>(‘DLMtool’)</a:t>
            </a:r>
          </a:p>
          <a:p>
            <a:pPr marL="0" indent="0">
              <a:buFont typeface="Arial" charset="0"/>
              <a:buNone/>
            </a:pPr>
            <a:r>
              <a:rPr lang="en-CA" dirty="0"/>
              <a:t>&gt; </a:t>
            </a:r>
            <a:r>
              <a:rPr lang="en-CA" dirty="0" err="1"/>
              <a:t>runMSE</a:t>
            </a:r>
            <a:r>
              <a:rPr lang="en-CA" dirty="0"/>
              <a:t>()</a:t>
            </a: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auto">
          <a:xfrm>
            <a:off x="839788" y="3409678"/>
            <a:ext cx="7675562" cy="12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dirty="0"/>
              <a:t>&gt; setup()</a:t>
            </a:r>
          </a:p>
          <a:p>
            <a:pPr marL="0" indent="0">
              <a:buFont typeface="Arial" charset="0"/>
              <a:buNone/>
            </a:pPr>
            <a:endParaRPr lang="en-CA" dirty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28650" y="383611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dirty="0"/>
              <a:t>4. Check installation and test run</a:t>
            </a:r>
          </a:p>
        </p:txBody>
      </p:sp>
    </p:spTree>
    <p:extLst>
      <p:ext uri="{BB962C8B-B14F-4D97-AF65-F5344CB8AC3E}">
        <p14:creationId xmlns:p14="http://schemas.microsoft.com/office/powerpoint/2010/main" val="20870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help with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76872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/>
              <a:t>Installation R script:        </a:t>
            </a:r>
            <a:r>
              <a:rPr lang="en-CA" dirty="0">
                <a:solidFill>
                  <a:srgbClr val="27AFE5"/>
                </a:solidFill>
              </a:rPr>
              <a:t>/Help/</a:t>
            </a:r>
            <a:r>
              <a:rPr lang="en-CA" dirty="0" err="1">
                <a:solidFill>
                  <a:srgbClr val="27AFE5"/>
                </a:solidFill>
              </a:rPr>
              <a:t>Installation.r</a:t>
            </a: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CA" dirty="0">
                <a:solidFill>
                  <a:srgbClr val="0070C0"/>
                </a:solidFill>
              </a:rPr>
              <a:t>DLMtool team: </a:t>
            </a:r>
            <a:r>
              <a:rPr lang="en-CA" dirty="0">
                <a:solidFill>
                  <a:srgbClr val="27AFE5"/>
                </a:solidFill>
              </a:rPr>
              <a:t>		   t.carruthers@oceans.ubc.ca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  <a:r>
              <a:rPr lang="en-CA" dirty="0">
                <a:solidFill>
                  <a:srgbClr val="27AFE5"/>
                </a:solidFill>
              </a:rPr>
              <a:t>   a.hordyk@oceans.ubc.ca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21951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114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Depth</vt:lpstr>
      <vt:lpstr>PowerPoint Presentation</vt:lpstr>
      <vt:lpstr>Agenda</vt:lpstr>
      <vt:lpstr>1. Installation</vt:lpstr>
      <vt:lpstr>2. Loading the package</vt:lpstr>
      <vt:lpstr>Getting help with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31</cp:revision>
  <dcterms:created xsi:type="dcterms:W3CDTF">2017-03-29T20:35:38Z</dcterms:created>
  <dcterms:modified xsi:type="dcterms:W3CDTF">2017-10-18T20:38:29Z</dcterms:modified>
</cp:coreProperties>
</file>