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4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5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Modifying operating models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2c,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47651"/>
          </a:xfrm>
        </p:spPr>
        <p:txBody>
          <a:bodyPr/>
          <a:lstStyle/>
          <a:p>
            <a:r>
              <a:rPr lang="en-CA" dirty="0"/>
              <a:t>Getting help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55679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>
                <a:solidFill>
                  <a:srgbClr val="27AFE5"/>
                </a:solidFill>
              </a:rPr>
              <a:t>/Help/DLMtool 5 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DLMtool manuscript</a:t>
            </a:r>
            <a:r>
              <a:rPr lang="en-CA" dirty="0">
                <a:solidFill>
                  <a:srgbClr val="27AFE5"/>
                </a:solidFill>
              </a:rPr>
              <a:t>		/Help/DLMtool Manuscript.docx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class?Stock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class?Fleet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class?Obs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class?Imp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class?OM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076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212975"/>
            <a:ext cx="7675562" cy="29639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slotNames</a:t>
            </a:r>
            <a:r>
              <a:rPr lang="en-CA" dirty="0">
                <a:solidFill>
                  <a:srgbClr val="0070C0"/>
                </a:solidFill>
              </a:rPr>
              <a:t>()                    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(Albacore)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(‘Stock’)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(‘Imp’)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XL2OM()	</a:t>
            </a:r>
            <a:r>
              <a:rPr lang="en-CA" dirty="0">
                <a:solidFill>
                  <a:srgbClr val="00B050"/>
                </a:solidFill>
              </a:rPr>
              <a:t>		         XL2OM(‘C:/example OM.xlsx’)</a:t>
            </a:r>
          </a:p>
        </p:txBody>
      </p:sp>
    </p:spTree>
    <p:extLst>
      <p:ext uri="{BB962C8B-B14F-4D97-AF65-F5344CB8AC3E}">
        <p14:creationId xmlns:p14="http://schemas.microsoft.com/office/powerpoint/2010/main" val="2515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CSV file conventions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Stock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Fleet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Observation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Implementation error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70C0"/>
                </a:solidFill>
              </a:rPr>
              <a:t>Recall the MSE diagram showing the various </a:t>
            </a:r>
            <a:r>
              <a:rPr lang="en-CA" altLang="en-US" b="1" dirty="0">
                <a:solidFill>
                  <a:srgbClr val="FF0000"/>
                </a:solidFill>
              </a:rPr>
              <a:t>object classes</a:t>
            </a:r>
            <a:r>
              <a:rPr lang="en-CA" altLang="en-US" dirty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0070C0"/>
                </a:solidFill>
              </a:rPr>
              <a:t>that DLMtool uses to run an MSE </a:t>
            </a:r>
            <a:endParaRPr lang="en-CA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>
                <a:solidFill>
                  <a:srgbClr val="0070C0"/>
                </a:solidFill>
              </a:rPr>
              <a:t>R…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FF0000"/>
                </a:solidFill>
              </a:rPr>
              <a:t>Fleet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>
                <a:solidFill>
                  <a:srgbClr val="FF0000"/>
                </a:solidFill>
              </a:rPr>
              <a:t>Stock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 err="1">
                <a:solidFill>
                  <a:srgbClr val="FF0000"/>
                </a:solidFill>
              </a:rPr>
              <a:t>Obs</a:t>
            </a:r>
            <a:r>
              <a:rPr lang="en-CA" altLang="en-US" sz="2400" dirty="0">
                <a:solidFill>
                  <a:srgbClr val="0070C0"/>
                </a:solidFill>
              </a:rPr>
              <a:t> and </a:t>
            </a:r>
            <a:r>
              <a:rPr lang="en-CA" altLang="en-US" sz="2400" dirty="0">
                <a:solidFill>
                  <a:srgbClr val="FF0000"/>
                </a:solidFill>
              </a:rPr>
              <a:t>Imp</a:t>
            </a:r>
            <a:r>
              <a:rPr lang="en-CA" altLang="en-US" sz="2400" dirty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Here is what these objects look like in 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Alternatively each object can be specified in a CSV file: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CSV files can be handy and are easy to import into DLMtool: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/ICCATobs.csv’)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Overages = new(‘Imp’,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/Overages.csv’)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Once imported these objects can be combined in an Operating model:</a:t>
            </a: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Changing inputs is simple in the CSV: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r>
              <a:rPr lang="en-CA" sz="2400" dirty="0">
                <a:solidFill>
                  <a:srgbClr val="00B050"/>
                </a:solidFill>
              </a:rPr>
              <a:t>    </a:t>
            </a:r>
            <a:r>
              <a:rPr lang="en-CA" sz="2400" dirty="0" err="1">
                <a:solidFill>
                  <a:srgbClr val="00B050"/>
                </a:solidFill>
              </a:rPr>
              <a:t>Albacore@M</a:t>
            </a:r>
            <a:r>
              <a:rPr lang="en-CA" sz="2400" dirty="0">
                <a:solidFill>
                  <a:srgbClr val="00B050"/>
                </a:solidFill>
              </a:rPr>
              <a:t> = c(0.3, 0.5)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E9A-E7A1-4C79-8AE4-7C394153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047651"/>
          </a:xfrm>
        </p:spPr>
        <p:txBody>
          <a:bodyPr/>
          <a:lstStyle/>
          <a:p>
            <a:r>
              <a:rPr lang="en-CA" dirty="0"/>
              <a:t>hake = XL2OM(‘Example_Chile_hake.xlsx’)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61B4-1A50-4D81-A256-6EE06E6A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6574"/>
            <a:ext cx="7535019" cy="52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67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348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hake = XL2OM(‘Example_Chile_hake.xlsx’)</vt:lpstr>
      <vt:lpstr>Getting help with objects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54</cp:revision>
  <dcterms:created xsi:type="dcterms:W3CDTF">2017-03-29T20:35:38Z</dcterms:created>
  <dcterms:modified xsi:type="dcterms:W3CDTF">2017-10-18T22:16:57Z</dcterms:modified>
</cp:coreProperties>
</file>