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303" r:id="rId4"/>
    <p:sldId id="304" r:id="rId5"/>
    <p:sldId id="305" r:id="rId6"/>
    <p:sldId id="306" r:id="rId7"/>
    <p:sldId id="307" r:id="rId8"/>
    <p:sldId id="302" r:id="rId9"/>
    <p:sldId id="3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The format of data for DLMtool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4a,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700808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91680" y="2780928"/>
            <a:ext cx="52565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Time series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655318" cy="1848148"/>
          </a:xfrm>
        </p:spPr>
        <p:txBody>
          <a:bodyPr/>
          <a:lstStyle/>
          <a:p>
            <a:r>
              <a:rPr lang="en-CA" dirty="0" smtClean="0"/>
              <a:t>A standardized data format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95863" y="998661"/>
            <a:ext cx="2722574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Real fishery / sampling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1043608" y="2276871"/>
            <a:ext cx="3024336" cy="8640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Simulation (the observation model of an MSE)</a:t>
            </a:r>
            <a:endParaRPr lang="en-CA" b="1" dirty="0"/>
          </a:p>
        </p:txBody>
      </p:sp>
      <p:sp>
        <p:nvSpPr>
          <p:cNvPr id="9" name="Flowchart: Data 8"/>
          <p:cNvSpPr/>
          <p:nvPr/>
        </p:nvSpPr>
        <p:spPr>
          <a:xfrm>
            <a:off x="5110125" y="2276872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prstClr val="white"/>
                </a:solidFill>
              </a:rPr>
              <a:t>Data 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400380" y="3699328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prstClr val="white"/>
                </a:solidFill>
              </a:rPr>
              <a:t>Management Procedure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139312" y="5067481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6408492" y="3141197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6408492" y="4491416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9826" y="5518512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Recommendation</a:t>
            </a:r>
            <a:endParaRPr lang="en-CA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42081" y="1718741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067944" y="2708338"/>
            <a:ext cx="1307042" cy="582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‘Data’ class</a:t>
            </a:r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55576" y="1082576"/>
            <a:ext cx="7886700" cy="126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DLMtool data are stored in an </a:t>
            </a:r>
            <a:r>
              <a:rPr lang="en-CA" sz="2400" i="1" dirty="0" smtClean="0">
                <a:solidFill>
                  <a:srgbClr val="0070C0"/>
                </a:solidFill>
              </a:rPr>
              <a:t>object </a:t>
            </a:r>
            <a:r>
              <a:rPr lang="en-CA" sz="2400" dirty="0" smtClean="0">
                <a:solidFill>
                  <a:srgbClr val="0070C0"/>
                </a:solidFill>
              </a:rPr>
              <a:t>of class ‘Data’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sz="2400" dirty="0" smtClean="0">
                <a:solidFill>
                  <a:srgbClr val="0070C0"/>
                </a:solidFill>
              </a:rPr>
              <a:t>Like all classes in DLMtool you can get a summary of what it contains (its slots) using the function </a:t>
            </a:r>
            <a:r>
              <a:rPr lang="en-CA" sz="2400" dirty="0" err="1" smtClean="0">
                <a:solidFill>
                  <a:srgbClr val="0070C0"/>
                </a:solidFill>
              </a:rPr>
              <a:t>slotNames</a:t>
            </a:r>
            <a:r>
              <a:rPr lang="en-CA" sz="2400" dirty="0" smtClean="0">
                <a:solidFill>
                  <a:srgbClr val="0070C0"/>
                </a:solidFill>
              </a:rPr>
              <a:t>().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2" y="2352675"/>
            <a:ext cx="6840760" cy="35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23079"/>
            <a:ext cx="4589537" cy="3614768"/>
          </a:xfrm>
          <a:prstGeom prst="rect">
            <a:avLst/>
          </a:prstGeom>
          <a:noFill/>
          <a:ln w="88900">
            <a:solidFill>
              <a:schemeClr val="tx1">
                <a:alpha val="67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936104"/>
          </a:xfrm>
        </p:spPr>
        <p:txBody>
          <a:bodyPr/>
          <a:lstStyle/>
          <a:p>
            <a:r>
              <a:rPr lang="en-CA" dirty="0" smtClean="0"/>
              <a:t>Another class, another CSV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25378"/>
            <a:ext cx="6552727" cy="51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086722" cy="4289875"/>
          </a:xfrm>
          <a:prstGeom prst="rect">
            <a:avLst/>
          </a:prstGeom>
          <a:noFill/>
          <a:ln w="88900">
            <a:solidFill>
              <a:schemeClr val="tx1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1325563"/>
          </a:xfrm>
        </p:spPr>
        <p:txBody>
          <a:bodyPr/>
          <a:lstStyle/>
          <a:p>
            <a:r>
              <a:rPr lang="en-CA" dirty="0" smtClean="0"/>
              <a:t>Parameters and 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2952328" cy="11521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Current dealt with quite simply: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50405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325563"/>
          </a:xfrm>
        </p:spPr>
        <p:txBody>
          <a:bodyPr/>
          <a:lstStyle/>
          <a:p>
            <a:r>
              <a:rPr lang="en-CA" dirty="0" smtClean="0"/>
              <a:t>Without a CSV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Just like the Stock, Fleet, </a:t>
            </a:r>
            <a:r>
              <a:rPr lang="en-CA" dirty="0" err="1" smtClean="0"/>
              <a:t>Obs</a:t>
            </a:r>
            <a:r>
              <a:rPr lang="en-CA" dirty="0" smtClean="0"/>
              <a:t> and Imp objects, blank objects of class Data can be created in an R session and filled using data available in the R session.</a:t>
            </a:r>
          </a:p>
          <a:p>
            <a:pPr marL="0" indent="0">
              <a:buNone/>
            </a:pPr>
            <a:r>
              <a:rPr lang="en-CA" dirty="0" smtClean="0"/>
              <a:t>Just use the new() function without specifying a csv file: 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276398" cy="233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Data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Examples:                   </a:t>
            </a:r>
            <a:r>
              <a:rPr lang="en-CA" dirty="0" smtClean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class?Data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Recap: DLMtool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92088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Stock</a:t>
            </a:r>
            <a:r>
              <a:rPr lang="en-CA" sz="2200" dirty="0" smtClean="0"/>
              <a:t>	Stock dynamics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Fleet 	</a:t>
            </a:r>
            <a:r>
              <a:rPr lang="en-CA" sz="2200" dirty="0" smtClean="0"/>
              <a:t>	Fleet dynamics</a:t>
            </a:r>
          </a:p>
          <a:p>
            <a:pPr marL="0" indent="0">
              <a:buNone/>
            </a:pPr>
            <a:r>
              <a:rPr lang="en-CA" sz="2200" b="1" dirty="0" err="1" smtClean="0">
                <a:solidFill>
                  <a:srgbClr val="00B050"/>
                </a:solidFill>
              </a:rPr>
              <a:t>Obs</a:t>
            </a:r>
            <a:r>
              <a:rPr lang="en-CA" sz="2200" dirty="0" smtClean="0"/>
              <a:t>		Observation error model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Imp</a:t>
            </a:r>
            <a:r>
              <a:rPr lang="en-CA" sz="2200" dirty="0" smtClean="0"/>
              <a:t>		Implementation error model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OM</a:t>
            </a:r>
            <a:r>
              <a:rPr lang="en-CA" sz="2200" dirty="0" smtClean="0"/>
              <a:t>               	Operating model (Stock, Fleet, </a:t>
            </a:r>
            <a:r>
              <a:rPr lang="en-CA" sz="2200" dirty="0" err="1" smtClean="0"/>
              <a:t>Obs</a:t>
            </a:r>
            <a:r>
              <a:rPr lang="en-CA" sz="2200" dirty="0" smtClean="0"/>
              <a:t>, Imp combined)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MSE</a:t>
            </a:r>
            <a:r>
              <a:rPr lang="en-CA" sz="2200" dirty="0" smtClean="0"/>
              <a:t>               An MSE object from runMSE()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Data</a:t>
            </a:r>
            <a:r>
              <a:rPr lang="en-CA" sz="2200" dirty="0" smtClean="0"/>
              <a:t>		An object contain real (or simulated in runMSE) data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794610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187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Depth</vt:lpstr>
      <vt:lpstr>PowerPoint Presentation</vt:lpstr>
      <vt:lpstr>Agenda</vt:lpstr>
      <vt:lpstr>A standardized data format</vt:lpstr>
      <vt:lpstr>The ‘Data’ class</vt:lpstr>
      <vt:lpstr>Another class, another CSV</vt:lpstr>
      <vt:lpstr>Parameters and uncertainty</vt:lpstr>
      <vt:lpstr>Without a CSV</vt:lpstr>
      <vt:lpstr>Getting help with Data objects</vt:lpstr>
      <vt:lpstr>Recap: DLMtool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58</cp:revision>
  <dcterms:created xsi:type="dcterms:W3CDTF">2017-03-29T20:35:38Z</dcterms:created>
  <dcterms:modified xsi:type="dcterms:W3CDTF">2017-05-08T01:28:38Z</dcterms:modified>
</cp:coreProperties>
</file>