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308" r:id="rId4"/>
    <p:sldId id="309" r:id="rId5"/>
    <p:sldId id="310" r:id="rId6"/>
    <p:sldId id="312" r:id="rId7"/>
    <p:sldId id="315" r:id="rId8"/>
    <p:sldId id="316" r:id="rId9"/>
    <p:sldId id="317" r:id="rId10"/>
    <p:sldId id="314" r:id="rId11"/>
    <p:sldId id="302" r:id="rId12"/>
    <p:sldId id="31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  <a:srgbClr val="126D96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Running MPs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4b,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32" y="120402"/>
            <a:ext cx="7886700" cy="1325563"/>
          </a:xfrm>
        </p:spPr>
        <p:txBody>
          <a:bodyPr/>
          <a:lstStyle/>
          <a:p>
            <a:r>
              <a:rPr lang="en-CA" dirty="0" smtClean="0"/>
              <a:t>Sensitivity analysis: Sense()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6" y="1196752"/>
            <a:ext cx="4210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81" y="1844824"/>
            <a:ext cx="7965664" cy="4786397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help with Data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objects:    </a:t>
            </a:r>
            <a:r>
              <a:rPr lang="en-CA" dirty="0" smtClean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Examples:                   </a:t>
            </a:r>
            <a:r>
              <a:rPr lang="en-CA" dirty="0" smtClean="0">
                <a:solidFill>
                  <a:srgbClr val="27AFE5"/>
                </a:solidFill>
              </a:rPr>
              <a:t>/Exercises/Data/CSV/Data_example.csv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	</a:t>
            </a:r>
            <a:r>
              <a:rPr lang="en-CA" dirty="0" err="1" smtClean="0">
                <a:solidFill>
                  <a:srgbClr val="00B050"/>
                </a:solidFill>
              </a:rPr>
              <a:t>class?Data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/>
              <a:t>Online help:</a:t>
            </a:r>
            <a:r>
              <a:rPr lang="en-CA" dirty="0" smtClean="0">
                <a:solidFill>
                  <a:srgbClr val="27AFE5"/>
                </a:solidFill>
              </a:rPr>
              <a:t>   https</a:t>
            </a:r>
            <a:r>
              <a:rPr lang="en-CA" dirty="0">
                <a:solidFill>
                  <a:srgbClr val="27AFE5"/>
                </a:solidFill>
              </a:rPr>
              <a:t>://dlmtool.github.io/DLMtool/index.html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Handy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4464496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avail(Class name)</a:t>
            </a:r>
          </a:p>
          <a:p>
            <a:pPr marL="0" indent="0">
              <a:buNone/>
            </a:pPr>
            <a:r>
              <a:rPr lang="en-CA" dirty="0" smtClean="0"/>
              <a:t>Can(Data object)</a:t>
            </a:r>
          </a:p>
          <a:p>
            <a:pPr marL="0" indent="0">
              <a:buNone/>
            </a:pPr>
            <a:r>
              <a:rPr lang="en-CA" dirty="0" smtClean="0"/>
              <a:t>Cant(Data object)</a:t>
            </a:r>
          </a:p>
          <a:p>
            <a:pPr marL="0" indent="0">
              <a:buNone/>
            </a:pPr>
            <a:r>
              <a:rPr lang="en-CA" dirty="0" smtClean="0"/>
              <a:t>Needed(Data object)</a:t>
            </a:r>
          </a:p>
          <a:p>
            <a:pPr marL="0" indent="0">
              <a:buNone/>
            </a:pPr>
            <a:r>
              <a:rPr lang="en-CA" dirty="0" smtClean="0"/>
              <a:t>TAC(Data object)</a:t>
            </a:r>
          </a:p>
          <a:p>
            <a:pPr marL="0" indent="0">
              <a:buNone/>
            </a:pPr>
            <a:r>
              <a:rPr lang="en-CA" dirty="0" smtClean="0"/>
              <a:t>Input(Data object)</a:t>
            </a:r>
          </a:p>
          <a:p>
            <a:pPr marL="0" indent="0">
              <a:buNone/>
            </a:pPr>
            <a:r>
              <a:rPr lang="en-CA" dirty="0" smtClean="0"/>
              <a:t>boxplot(object made by TAC)</a:t>
            </a:r>
          </a:p>
          <a:p>
            <a:pPr marL="0" indent="0">
              <a:buNone/>
            </a:pPr>
            <a:r>
              <a:rPr lang="en-CA" dirty="0" smtClean="0"/>
              <a:t>plot(object made by TAC)</a:t>
            </a:r>
          </a:p>
          <a:p>
            <a:pPr marL="0" indent="0">
              <a:buNone/>
            </a:pPr>
            <a:r>
              <a:rPr lang="en-CA" dirty="0"/>
              <a:t>Sense(Data object, MP)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55976" y="1628800"/>
            <a:ext cx="416426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CA" dirty="0" smtClean="0">
                <a:solidFill>
                  <a:srgbClr val="00B050"/>
                </a:solidFill>
              </a:rPr>
              <a:t>avail(“Data”)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dirty="0" smtClean="0">
                <a:solidFill>
                  <a:srgbClr val="00B050"/>
                </a:solidFill>
              </a:rPr>
              <a:t>Can(</a:t>
            </a:r>
            <a:r>
              <a:rPr lang="en-CA" dirty="0" err="1" smtClean="0">
                <a:solidFill>
                  <a:srgbClr val="00B050"/>
                </a:solidFill>
              </a:rPr>
              <a:t>Red_snapper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smtClean="0">
                <a:solidFill>
                  <a:srgbClr val="00B050"/>
                </a:solidFill>
              </a:rPr>
              <a:t>Cant(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smtClean="0">
                <a:solidFill>
                  <a:srgbClr val="00B050"/>
                </a:solidFill>
              </a:rPr>
              <a:t>Needed(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myTAC</a:t>
            </a:r>
            <a:r>
              <a:rPr lang="en-CA" dirty="0" smtClean="0">
                <a:solidFill>
                  <a:srgbClr val="00B050"/>
                </a:solidFill>
              </a:rPr>
              <a:t> = TAC(</a:t>
            </a:r>
            <a:r>
              <a:rPr lang="en-CA" dirty="0" err="1" smtClean="0">
                <a:solidFill>
                  <a:srgbClr val="00B050"/>
                </a:solidFill>
              </a:rPr>
              <a:t>Red_snapper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smtClean="0">
                <a:solidFill>
                  <a:srgbClr val="00B050"/>
                </a:solidFill>
              </a:rPr>
              <a:t>Input(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smtClean="0">
                <a:solidFill>
                  <a:srgbClr val="00B050"/>
                </a:solidFill>
              </a:rPr>
              <a:t>boxplot(</a:t>
            </a:r>
            <a:r>
              <a:rPr lang="en-CA" dirty="0" err="1" smtClean="0">
                <a:solidFill>
                  <a:srgbClr val="00B050"/>
                </a:solidFill>
              </a:rPr>
              <a:t>myTAC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smtClean="0">
                <a:solidFill>
                  <a:srgbClr val="00B050"/>
                </a:solidFill>
              </a:rPr>
              <a:t>plot(</a:t>
            </a:r>
            <a:r>
              <a:rPr lang="en-CA" dirty="0" err="1">
                <a:solidFill>
                  <a:srgbClr val="00B050"/>
                </a:solidFill>
              </a:rPr>
              <a:t>myTAC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Sense(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, “DBSRA”)</a:t>
            </a:r>
          </a:p>
          <a:p>
            <a:pPr marL="0" indent="0" algn="r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55576" y="1484784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187624" y="2636912"/>
            <a:ext cx="633670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Can / Cant / Needed functions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Calculating TAC or effort recommendations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Sensitivity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Diagnosing data-MP compatibility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675562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In most data-limited fisheries it is likely that </a:t>
            </a:r>
            <a:r>
              <a:rPr lang="en-CA" dirty="0"/>
              <a:t>some slots in a Data object </a:t>
            </a:r>
            <a:r>
              <a:rPr lang="en-CA" dirty="0" smtClean="0"/>
              <a:t>are </a:t>
            </a:r>
            <a:r>
              <a:rPr lang="en-CA" dirty="0"/>
              <a:t>missing data and assigned an ‘NA’ </a:t>
            </a:r>
            <a:r>
              <a:rPr lang="en-CA" dirty="0" smtClean="0"/>
              <a:t>value.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DLMtool has a series of functions to check which MPs can be applied to a given dataset: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Can()   </a:t>
            </a:r>
            <a:r>
              <a:rPr lang="en-CA" dirty="0" smtClean="0"/>
              <a:t>	a list of MPs that can be applied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Cant() </a:t>
            </a:r>
            <a:r>
              <a:rPr lang="en-CA" dirty="0" smtClean="0"/>
              <a:t>	a list of MPs that cannot be applied and an 			explanation of why not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Needed()  </a:t>
            </a:r>
            <a:r>
              <a:rPr lang="en-CA" dirty="0" smtClean="0"/>
              <a:t>the additional data needed for every MP that `		can’t be applied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5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Can() function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560840" cy="368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2231" y="1700808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Returns MPs that can be applied to an object of class Data: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2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The Cant() function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9" y="2204864"/>
            <a:ext cx="5904656" cy="429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Returns MPs that can’t be applied to the data and an explanation: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2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The Needed() function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Returns MPs that can’t be applied to the data and the corresponding data that are needed:</a:t>
            </a:r>
            <a:endParaRPr lang="en-CA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68" y="2276872"/>
            <a:ext cx="792816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9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7611"/>
          </a:xfrm>
        </p:spPr>
        <p:txBody>
          <a:bodyPr/>
          <a:lstStyle/>
          <a:p>
            <a:r>
              <a:rPr lang="en-CA" dirty="0" smtClean="0"/>
              <a:t>Calculating TACs for a Data object: TAC()</a:t>
            </a:r>
            <a:endParaRPr lang="en-CA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920880" cy="105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630"/>
          <a:stretch/>
        </p:blipFill>
        <p:spPr bwMode="auto">
          <a:xfrm>
            <a:off x="683568" y="2276872"/>
            <a:ext cx="385147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71" y="2348880"/>
            <a:ext cx="6477961" cy="4507414"/>
          </a:xfrm>
          <a:prstGeom prst="rect">
            <a:avLst/>
          </a:prstGeom>
          <a:noFill/>
          <a:ln w="88900">
            <a:solidFill>
              <a:schemeClr val="tx1">
                <a:alpha val="7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10865"/>
            <a:ext cx="7886700" cy="831627"/>
          </a:xfrm>
        </p:spPr>
        <p:txBody>
          <a:bodyPr/>
          <a:lstStyle/>
          <a:p>
            <a:r>
              <a:rPr lang="en-CA" dirty="0" smtClean="0"/>
              <a:t>Plot</a:t>
            </a:r>
            <a:endParaRPr lang="en-CA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2047"/>
            <a:ext cx="3238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992888" cy="5134148"/>
          </a:xfrm>
          <a:prstGeom prst="rect">
            <a:avLst/>
          </a:prstGeom>
          <a:noFill/>
          <a:ln w="88900">
            <a:solidFill>
              <a:schemeClr val="tx1">
                <a:alpha val="7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5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75643"/>
          </a:xfrm>
        </p:spPr>
        <p:txBody>
          <a:bodyPr/>
          <a:lstStyle/>
          <a:p>
            <a:r>
              <a:rPr lang="en-CA" dirty="0" smtClean="0"/>
              <a:t>Calculating input recommendations: Input()</a:t>
            </a:r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6048672" cy="399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1118"/>
            <a:ext cx="6523459" cy="4187269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246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Depth</vt:lpstr>
      <vt:lpstr>PowerPoint Presentation</vt:lpstr>
      <vt:lpstr>Agenda</vt:lpstr>
      <vt:lpstr>Diagnosing data-MP compatibility</vt:lpstr>
      <vt:lpstr>The Can() function</vt:lpstr>
      <vt:lpstr>The Cant() function</vt:lpstr>
      <vt:lpstr>The Needed() function</vt:lpstr>
      <vt:lpstr>Calculating TACs for a Data object: TAC()</vt:lpstr>
      <vt:lpstr>Plot</vt:lpstr>
      <vt:lpstr>Calculating input recommendations: Input()</vt:lpstr>
      <vt:lpstr>Sensitivity analysis: Sense()</vt:lpstr>
      <vt:lpstr>Getting help with Data objects</vt:lpstr>
      <vt:lpstr>Handy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68</cp:revision>
  <dcterms:created xsi:type="dcterms:W3CDTF">2017-03-29T20:35:38Z</dcterms:created>
  <dcterms:modified xsi:type="dcterms:W3CDTF">2017-05-07T20:53:20Z</dcterms:modified>
</cp:coreProperties>
</file>