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2" r:id="rId6"/>
    <p:sldId id="263" r:id="rId7"/>
    <p:sldId id="265" r:id="rId8"/>
    <p:sldId id="264" r:id="rId9"/>
    <p:sldId id="261" r:id="rId10"/>
    <p:sldId id="280" r:id="rId11"/>
    <p:sldId id="279" r:id="rId12"/>
    <p:sldId id="267" r:id="rId13"/>
    <p:sldId id="281" r:id="rId14"/>
    <p:sldId id="282" r:id="rId15"/>
    <p:sldId id="268" r:id="rId16"/>
    <p:sldId id="269" r:id="rId17"/>
    <p:sldId id="277" r:id="rId18"/>
    <p:sldId id="271" r:id="rId19"/>
    <p:sldId id="270"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751"/>
    <a:srgbClr val="BFA518"/>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varScale="1">
        <p:scale>
          <a:sx n="42" d="100"/>
          <a:sy n="42" d="100"/>
        </p:scale>
        <p:origin x="72"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emon negro" userId="477674032b3ec3b6" providerId="LiveId" clId="{7917147F-6D73-4163-8FFC-B81A648AB62A}"/>
    <pc:docChg chg="undo custSel addSld delSld modSld">
      <pc:chgData name="philemon negro" userId="477674032b3ec3b6" providerId="LiveId" clId="{7917147F-6D73-4163-8FFC-B81A648AB62A}" dt="2024-02-15T13:17:39.449" v="565" actId="20577"/>
      <pc:docMkLst>
        <pc:docMk/>
      </pc:docMkLst>
      <pc:sldChg chg="addSp delSp modSp mod">
        <pc:chgData name="philemon negro" userId="477674032b3ec3b6" providerId="LiveId" clId="{7917147F-6D73-4163-8FFC-B81A648AB62A}" dt="2024-02-15T12:31:14.810" v="52" actId="478"/>
        <pc:sldMkLst>
          <pc:docMk/>
          <pc:sldMk cId="1014532726" sldId="256"/>
        </pc:sldMkLst>
        <pc:spChg chg="mod">
          <ac:chgData name="philemon negro" userId="477674032b3ec3b6" providerId="LiveId" clId="{7917147F-6D73-4163-8FFC-B81A648AB62A}" dt="2024-02-15T12:30:09.456" v="49" actId="207"/>
          <ac:spMkLst>
            <pc:docMk/>
            <pc:sldMk cId="1014532726" sldId="256"/>
            <ac:spMk id="8" creationId="{179E84F4-2BB4-C15D-876C-6A4209A79C5F}"/>
          </ac:spMkLst>
        </pc:spChg>
        <pc:spChg chg="mod">
          <ac:chgData name="philemon negro" userId="477674032b3ec3b6" providerId="LiveId" clId="{7917147F-6D73-4163-8FFC-B81A648AB62A}" dt="2024-02-15T12:31:02.105" v="50" actId="207"/>
          <ac:spMkLst>
            <pc:docMk/>
            <pc:sldMk cId="1014532726" sldId="256"/>
            <ac:spMk id="16" creationId="{C1DC558C-1E53-4123-F280-10EBFE85E345}"/>
          </ac:spMkLst>
        </pc:spChg>
        <pc:spChg chg="mod">
          <ac:chgData name="philemon negro" userId="477674032b3ec3b6" providerId="LiveId" clId="{7917147F-6D73-4163-8FFC-B81A648AB62A}" dt="2024-02-15T12:31:09.523" v="51" actId="207"/>
          <ac:spMkLst>
            <pc:docMk/>
            <pc:sldMk cId="1014532726" sldId="256"/>
            <ac:spMk id="17" creationId="{42E22A5E-CEDC-CAEB-45B1-4530C4654138}"/>
          </ac:spMkLst>
        </pc:spChg>
        <pc:grpChg chg="del">
          <ac:chgData name="philemon negro" userId="477674032b3ec3b6" providerId="LiveId" clId="{7917147F-6D73-4163-8FFC-B81A648AB62A}" dt="2024-02-15T12:31:14.810" v="52" actId="478"/>
          <ac:grpSpMkLst>
            <pc:docMk/>
            <pc:sldMk cId="1014532726" sldId="256"/>
            <ac:grpSpMk id="14" creationId="{FD8DD1FB-A1E8-AF18-F146-76A1FD326B55}"/>
          </ac:grpSpMkLst>
        </pc:grpChg>
        <pc:picChg chg="add mod">
          <ac:chgData name="philemon negro" userId="477674032b3ec3b6" providerId="LiveId" clId="{7917147F-6D73-4163-8FFC-B81A648AB62A}" dt="2024-02-15T12:29:28.908" v="46" actId="1076"/>
          <ac:picMkLst>
            <pc:docMk/>
            <pc:sldMk cId="1014532726" sldId="256"/>
            <ac:picMk id="3" creationId="{FE925C29-6899-0E93-3C30-202A2B8930E4}"/>
          </ac:picMkLst>
        </pc:picChg>
        <pc:picChg chg="del">
          <ac:chgData name="philemon negro" userId="477674032b3ec3b6" providerId="LiveId" clId="{7917147F-6D73-4163-8FFC-B81A648AB62A}" dt="2024-02-15T12:23:43.704" v="39" actId="478"/>
          <ac:picMkLst>
            <pc:docMk/>
            <pc:sldMk cId="1014532726" sldId="256"/>
            <ac:picMk id="5" creationId="{178DDEA7-8859-3F1E-632D-0C95BB3ABAAF}"/>
          </ac:picMkLst>
        </pc:picChg>
        <pc:picChg chg="del">
          <ac:chgData name="philemon negro" userId="477674032b3ec3b6" providerId="LiveId" clId="{7917147F-6D73-4163-8FFC-B81A648AB62A}" dt="2024-02-15T12:23:40.939" v="38" actId="478"/>
          <ac:picMkLst>
            <pc:docMk/>
            <pc:sldMk cId="1014532726" sldId="256"/>
            <ac:picMk id="7" creationId="{CC638987-4709-8AB9-726E-4726BB41972A}"/>
          </ac:picMkLst>
        </pc:picChg>
        <pc:picChg chg="add del mod">
          <ac:chgData name="philemon negro" userId="477674032b3ec3b6" providerId="LiveId" clId="{7917147F-6D73-4163-8FFC-B81A648AB62A}" dt="2024-02-15T12:29:24.697" v="45" actId="478"/>
          <ac:picMkLst>
            <pc:docMk/>
            <pc:sldMk cId="1014532726" sldId="256"/>
            <ac:picMk id="1026" creationId="{02D55276-5B0C-FD76-880A-67EA6279CB20}"/>
          </ac:picMkLst>
        </pc:picChg>
      </pc:sldChg>
      <pc:sldChg chg="addSp delSp modSp mod">
        <pc:chgData name="philemon negro" userId="477674032b3ec3b6" providerId="LiveId" clId="{7917147F-6D73-4163-8FFC-B81A648AB62A}" dt="2024-02-15T12:32:52.510" v="62" actId="207"/>
        <pc:sldMkLst>
          <pc:docMk/>
          <pc:sldMk cId="422454568" sldId="257"/>
        </pc:sldMkLst>
        <pc:spChg chg="mod">
          <ac:chgData name="philemon negro" userId="477674032b3ec3b6" providerId="LiveId" clId="{7917147F-6D73-4163-8FFC-B81A648AB62A}" dt="2024-02-15T12:32:52.510" v="62" actId="207"/>
          <ac:spMkLst>
            <pc:docMk/>
            <pc:sldMk cId="422454568" sldId="257"/>
            <ac:spMk id="2" creationId="{61ACE926-916D-8A2D-AB00-AE39316D980F}"/>
          </ac:spMkLst>
        </pc:spChg>
        <pc:spChg chg="mod">
          <ac:chgData name="philemon negro" userId="477674032b3ec3b6" providerId="LiveId" clId="{7917147F-6D73-4163-8FFC-B81A648AB62A}" dt="2024-02-15T12:32:52.510" v="62" actId="207"/>
          <ac:spMkLst>
            <pc:docMk/>
            <pc:sldMk cId="422454568" sldId="257"/>
            <ac:spMk id="3" creationId="{7C9C58B8-8DED-9EE7-17F7-230A6EEFC1AD}"/>
          </ac:spMkLst>
        </pc:spChg>
        <pc:spChg chg="mod">
          <ac:chgData name="philemon negro" userId="477674032b3ec3b6" providerId="LiveId" clId="{7917147F-6D73-4163-8FFC-B81A648AB62A}" dt="2024-02-15T12:32:52.510" v="62" actId="207"/>
          <ac:spMkLst>
            <pc:docMk/>
            <pc:sldMk cId="422454568" sldId="257"/>
            <ac:spMk id="4" creationId="{C9388C39-6498-333A-0726-1C759FED879E}"/>
          </ac:spMkLst>
        </pc:spChg>
        <pc:spChg chg="mod">
          <ac:chgData name="philemon negro" userId="477674032b3ec3b6" providerId="LiveId" clId="{7917147F-6D73-4163-8FFC-B81A648AB62A}" dt="2024-02-15T12:32:52.510" v="62" actId="207"/>
          <ac:spMkLst>
            <pc:docMk/>
            <pc:sldMk cId="422454568" sldId="257"/>
            <ac:spMk id="6" creationId="{C50589A3-CFFA-8A46-AEFC-61ACDC03EC1B}"/>
          </ac:spMkLst>
        </pc:spChg>
        <pc:spChg chg="mod">
          <ac:chgData name="philemon negro" userId="477674032b3ec3b6" providerId="LiveId" clId="{7917147F-6D73-4163-8FFC-B81A648AB62A}" dt="2024-02-15T12:32:52.510" v="62" actId="207"/>
          <ac:spMkLst>
            <pc:docMk/>
            <pc:sldMk cId="422454568" sldId="257"/>
            <ac:spMk id="7" creationId="{A5E6D271-986F-466B-69F4-8CE3A16EF777}"/>
          </ac:spMkLst>
        </pc:spChg>
        <pc:spChg chg="mod">
          <ac:chgData name="philemon negro" userId="477674032b3ec3b6" providerId="LiveId" clId="{7917147F-6D73-4163-8FFC-B81A648AB62A}" dt="2024-02-15T12:32:52.510" v="62" actId="207"/>
          <ac:spMkLst>
            <pc:docMk/>
            <pc:sldMk cId="422454568" sldId="257"/>
            <ac:spMk id="8" creationId="{2FAAE99F-8BBA-6473-31F8-7202324EC119}"/>
          </ac:spMkLst>
        </pc:spChg>
        <pc:spChg chg="mod">
          <ac:chgData name="philemon negro" userId="477674032b3ec3b6" providerId="LiveId" clId="{7917147F-6D73-4163-8FFC-B81A648AB62A}" dt="2024-02-15T12:32:52.510" v="62" actId="207"/>
          <ac:spMkLst>
            <pc:docMk/>
            <pc:sldMk cId="422454568" sldId="257"/>
            <ac:spMk id="9" creationId="{DD2AEFD3-876E-1116-4685-531E59E8F14D}"/>
          </ac:spMkLst>
        </pc:spChg>
        <pc:spChg chg="mod">
          <ac:chgData name="philemon negro" userId="477674032b3ec3b6" providerId="LiveId" clId="{7917147F-6D73-4163-8FFC-B81A648AB62A}" dt="2024-02-15T12:32:52.510" v="62" actId="207"/>
          <ac:spMkLst>
            <pc:docMk/>
            <pc:sldMk cId="422454568" sldId="257"/>
            <ac:spMk id="10" creationId="{698DC7DA-57DB-3B5F-4415-C94DE3B65432}"/>
          </ac:spMkLst>
        </pc:spChg>
        <pc:spChg chg="mod">
          <ac:chgData name="philemon negro" userId="477674032b3ec3b6" providerId="LiveId" clId="{7917147F-6D73-4163-8FFC-B81A648AB62A}" dt="2024-02-15T12:32:52.510" v="62" actId="207"/>
          <ac:spMkLst>
            <pc:docMk/>
            <pc:sldMk cId="422454568" sldId="257"/>
            <ac:spMk id="11" creationId="{F53D769F-848B-E85D-B2D5-C0438816E784}"/>
          </ac:spMkLst>
        </pc:spChg>
        <pc:spChg chg="mod">
          <ac:chgData name="philemon negro" userId="477674032b3ec3b6" providerId="LiveId" clId="{7917147F-6D73-4163-8FFC-B81A648AB62A}" dt="2024-02-15T12:32:52.510" v="62" actId="207"/>
          <ac:spMkLst>
            <pc:docMk/>
            <pc:sldMk cId="422454568" sldId="257"/>
            <ac:spMk id="18" creationId="{A3C15555-605D-A84E-B94A-E5D1920D79AB}"/>
          </ac:spMkLst>
        </pc:spChg>
        <pc:spChg chg="mod">
          <ac:chgData name="philemon negro" userId="477674032b3ec3b6" providerId="LiveId" clId="{7917147F-6D73-4163-8FFC-B81A648AB62A}" dt="2024-02-15T12:32:52.510" v="62" actId="207"/>
          <ac:spMkLst>
            <pc:docMk/>
            <pc:sldMk cId="422454568" sldId="257"/>
            <ac:spMk id="19" creationId="{627D40D5-DD26-5C64-AEA9-C2391D3075CC}"/>
          </ac:spMkLst>
        </pc:spChg>
        <pc:spChg chg="mod">
          <ac:chgData name="philemon negro" userId="477674032b3ec3b6" providerId="LiveId" clId="{7917147F-6D73-4163-8FFC-B81A648AB62A}" dt="2024-02-15T12:32:52.510" v="62" actId="207"/>
          <ac:spMkLst>
            <pc:docMk/>
            <pc:sldMk cId="422454568" sldId="257"/>
            <ac:spMk id="24" creationId="{D7FAD46F-BC8A-148C-C56B-670101AB2E04}"/>
          </ac:spMkLst>
        </pc:spChg>
        <pc:spChg chg="mod">
          <ac:chgData name="philemon negro" userId="477674032b3ec3b6" providerId="LiveId" clId="{7917147F-6D73-4163-8FFC-B81A648AB62A}" dt="2024-02-15T12:32:52.510" v="62" actId="207"/>
          <ac:spMkLst>
            <pc:docMk/>
            <pc:sldMk cId="422454568" sldId="257"/>
            <ac:spMk id="25" creationId="{FDC3AEAD-13C5-6812-83E4-202F3EBEA9CF}"/>
          </ac:spMkLst>
        </pc:spChg>
        <pc:spChg chg="mod">
          <ac:chgData name="philemon negro" userId="477674032b3ec3b6" providerId="LiveId" clId="{7917147F-6D73-4163-8FFC-B81A648AB62A}" dt="2024-02-15T12:32:52.510" v="62" actId="207"/>
          <ac:spMkLst>
            <pc:docMk/>
            <pc:sldMk cId="422454568" sldId="257"/>
            <ac:spMk id="26" creationId="{4AADCC85-5A34-81CB-1870-FC6DB6208077}"/>
          </ac:spMkLst>
        </pc:spChg>
        <pc:spChg chg="mod">
          <ac:chgData name="philemon negro" userId="477674032b3ec3b6" providerId="LiveId" clId="{7917147F-6D73-4163-8FFC-B81A648AB62A}" dt="2024-02-15T12:32:52.510" v="62" actId="207"/>
          <ac:spMkLst>
            <pc:docMk/>
            <pc:sldMk cId="422454568" sldId="257"/>
            <ac:spMk id="27" creationId="{A680AC9A-C728-6F96-EB82-339F9365A4F8}"/>
          </ac:spMkLst>
        </pc:spChg>
        <pc:grpChg chg="add mod">
          <ac:chgData name="philemon negro" userId="477674032b3ec3b6" providerId="LiveId" clId="{7917147F-6D73-4163-8FFC-B81A648AB62A}" dt="2024-02-15T12:32:15.764" v="56"/>
          <ac:grpSpMkLst>
            <pc:docMk/>
            <pc:sldMk cId="422454568" sldId="257"/>
            <ac:grpSpMk id="5" creationId="{FCB565FD-0B10-05F0-440E-34AB4B2B7DBE}"/>
          </ac:grpSpMkLst>
        </pc:grpChg>
        <pc:grpChg chg="del">
          <ac:chgData name="philemon negro" userId="477674032b3ec3b6" providerId="LiveId" clId="{7917147F-6D73-4163-8FFC-B81A648AB62A}" dt="2024-02-15T12:31:57.080" v="54" actId="478"/>
          <ac:grpSpMkLst>
            <pc:docMk/>
            <pc:sldMk cId="422454568" sldId="257"/>
            <ac:grpSpMk id="14" creationId="{762B8C98-FDDE-E9AA-8283-8C46C0AB114A}"/>
          </ac:grpSpMkLst>
        </pc:grpChg>
        <pc:grpChg chg="del">
          <ac:chgData name="philemon negro" userId="477674032b3ec3b6" providerId="LiveId" clId="{7917147F-6D73-4163-8FFC-B81A648AB62A}" dt="2024-02-15T12:32:14.448" v="55" actId="478"/>
          <ac:grpSpMkLst>
            <pc:docMk/>
            <pc:sldMk cId="422454568" sldId="257"/>
            <ac:grpSpMk id="15" creationId="{68B0B314-488F-C743-E9ED-88B57B20823A}"/>
          </ac:grpSpMkLst>
        </pc:grpChg>
        <pc:picChg chg="del">
          <ac:chgData name="philemon negro" userId="477674032b3ec3b6" providerId="LiveId" clId="{7917147F-6D73-4163-8FFC-B81A648AB62A}" dt="2024-02-15T12:31:23.529" v="53" actId="478"/>
          <ac:picMkLst>
            <pc:docMk/>
            <pc:sldMk cId="422454568" sldId="257"/>
            <ac:picMk id="30" creationId="{D73E31D4-5FA6-8624-5DFC-2D7599D6EE46}"/>
          </ac:picMkLst>
        </pc:picChg>
      </pc:sldChg>
      <pc:sldChg chg="addSp delSp modSp mod">
        <pc:chgData name="philemon negro" userId="477674032b3ec3b6" providerId="LiveId" clId="{7917147F-6D73-4163-8FFC-B81A648AB62A}" dt="2024-02-15T12:37:14.415" v="85" actId="1076"/>
        <pc:sldMkLst>
          <pc:docMk/>
          <pc:sldMk cId="37907510" sldId="258"/>
        </pc:sldMkLst>
        <pc:spChg chg="mod">
          <ac:chgData name="philemon negro" userId="477674032b3ec3b6" providerId="LiveId" clId="{7917147F-6D73-4163-8FFC-B81A648AB62A}" dt="2024-02-15T12:34:13.196" v="77"/>
          <ac:spMkLst>
            <pc:docMk/>
            <pc:sldMk cId="37907510" sldId="258"/>
            <ac:spMk id="3" creationId="{773E71E2-FBE9-815D-FC61-FC6435A3C409}"/>
          </ac:spMkLst>
        </pc:spChg>
        <pc:spChg chg="mod">
          <ac:chgData name="philemon negro" userId="477674032b3ec3b6" providerId="LiveId" clId="{7917147F-6D73-4163-8FFC-B81A648AB62A}" dt="2024-02-15T12:34:13.196" v="77"/>
          <ac:spMkLst>
            <pc:docMk/>
            <pc:sldMk cId="37907510" sldId="258"/>
            <ac:spMk id="4" creationId="{89A9939D-DE9A-5602-CDAF-5CDED71BD35B}"/>
          </ac:spMkLst>
        </pc:spChg>
        <pc:spChg chg="mod">
          <ac:chgData name="philemon negro" userId="477674032b3ec3b6" providerId="LiveId" clId="{7917147F-6D73-4163-8FFC-B81A648AB62A}" dt="2024-02-15T12:37:02.273" v="83" actId="1076"/>
          <ac:spMkLst>
            <pc:docMk/>
            <pc:sldMk cId="37907510" sldId="258"/>
            <ac:spMk id="5" creationId="{A9EB2295-D5E7-5A78-BFF1-76B5A1D8C77B}"/>
          </ac:spMkLst>
        </pc:spChg>
        <pc:spChg chg="mod">
          <ac:chgData name="philemon negro" userId="477674032b3ec3b6" providerId="LiveId" clId="{7917147F-6D73-4163-8FFC-B81A648AB62A}" dt="2024-02-15T12:36:58.213" v="82" actId="1076"/>
          <ac:spMkLst>
            <pc:docMk/>
            <pc:sldMk cId="37907510" sldId="258"/>
            <ac:spMk id="8" creationId="{D5D7B206-C45A-A8AB-5EEE-2770A8DF7D30}"/>
          </ac:spMkLst>
        </pc:spChg>
        <pc:spChg chg="mod">
          <ac:chgData name="philemon negro" userId="477674032b3ec3b6" providerId="LiveId" clId="{7917147F-6D73-4163-8FFC-B81A648AB62A}" dt="2024-02-15T12:33:50.929" v="73" actId="207"/>
          <ac:spMkLst>
            <pc:docMk/>
            <pc:sldMk cId="37907510" sldId="258"/>
            <ac:spMk id="16" creationId="{33B35169-5035-811D-F3E8-2EC45E2B4E1B}"/>
          </ac:spMkLst>
        </pc:spChg>
        <pc:spChg chg="mod">
          <ac:chgData name="philemon negro" userId="477674032b3ec3b6" providerId="LiveId" clId="{7917147F-6D73-4163-8FFC-B81A648AB62A}" dt="2024-02-15T12:34:01.718" v="75" actId="207"/>
          <ac:spMkLst>
            <pc:docMk/>
            <pc:sldMk cId="37907510" sldId="258"/>
            <ac:spMk id="17" creationId="{99D0B311-7A9A-05EC-8FBB-9EF0DB29F05A}"/>
          </ac:spMkLst>
        </pc:spChg>
        <pc:grpChg chg="add mod">
          <ac:chgData name="philemon negro" userId="477674032b3ec3b6" providerId="LiveId" clId="{7917147F-6D73-4163-8FFC-B81A648AB62A}" dt="2024-02-15T12:34:13.196" v="77"/>
          <ac:grpSpMkLst>
            <pc:docMk/>
            <pc:sldMk cId="37907510" sldId="258"/>
            <ac:grpSpMk id="2" creationId="{8C118540-9AFB-DF9C-AD2C-92B7AC80A478}"/>
          </ac:grpSpMkLst>
        </pc:grpChg>
        <pc:grpChg chg="del">
          <ac:chgData name="philemon negro" userId="477674032b3ec3b6" providerId="LiveId" clId="{7917147F-6D73-4163-8FFC-B81A648AB62A}" dt="2024-02-15T12:34:04.613" v="76" actId="478"/>
          <ac:grpSpMkLst>
            <pc:docMk/>
            <pc:sldMk cId="37907510" sldId="258"/>
            <ac:grpSpMk id="15" creationId="{A735DAD6-87B1-84D9-7497-EC3EA16E43CA}"/>
          </ac:grpSpMkLst>
        </pc:grpChg>
        <pc:grpChg chg="del">
          <ac:chgData name="philemon negro" userId="477674032b3ec3b6" providerId="LiveId" clId="{7917147F-6D73-4163-8FFC-B81A648AB62A}" dt="2024-02-15T12:33:08.749" v="65" actId="478"/>
          <ac:grpSpMkLst>
            <pc:docMk/>
            <pc:sldMk cId="37907510" sldId="258"/>
            <ac:grpSpMk id="18" creationId="{F68FD342-0DB5-B942-C04A-6E8B2BE205FD}"/>
          </ac:grpSpMkLst>
        </pc:grpChg>
        <pc:picChg chg="del">
          <ac:chgData name="philemon negro" userId="477674032b3ec3b6" providerId="LiveId" clId="{7917147F-6D73-4163-8FFC-B81A648AB62A}" dt="2024-02-15T12:33:04.164" v="63" actId="478"/>
          <ac:picMkLst>
            <pc:docMk/>
            <pc:sldMk cId="37907510" sldId="258"/>
            <ac:picMk id="10" creationId="{96E4E8FD-16AF-7458-A8E2-7FA2B3216A67}"/>
          </ac:picMkLst>
        </pc:picChg>
        <pc:picChg chg="del">
          <ac:chgData name="philemon negro" userId="477674032b3ec3b6" providerId="LiveId" clId="{7917147F-6D73-4163-8FFC-B81A648AB62A}" dt="2024-02-15T12:33:06.205" v="64" actId="478"/>
          <ac:picMkLst>
            <pc:docMk/>
            <pc:sldMk cId="37907510" sldId="258"/>
            <ac:picMk id="21" creationId="{6EF6B2F7-A8BA-D44D-C4F5-DF764E287CB7}"/>
          </ac:picMkLst>
        </pc:picChg>
        <pc:picChg chg="add mod">
          <ac:chgData name="philemon negro" userId="477674032b3ec3b6" providerId="LiveId" clId="{7917147F-6D73-4163-8FFC-B81A648AB62A}" dt="2024-02-15T12:37:14.415" v="85" actId="1076"/>
          <ac:picMkLst>
            <pc:docMk/>
            <pc:sldMk cId="37907510" sldId="258"/>
            <ac:picMk id="2050" creationId="{7C6DE8E2-B705-290A-1E37-9DBFAFFABB1B}"/>
          </ac:picMkLst>
        </pc:picChg>
      </pc:sldChg>
      <pc:sldChg chg="addSp delSp modSp mod">
        <pc:chgData name="philemon negro" userId="477674032b3ec3b6" providerId="LiveId" clId="{7917147F-6D73-4163-8FFC-B81A648AB62A}" dt="2024-02-15T12:40:31.137" v="106" actId="207"/>
        <pc:sldMkLst>
          <pc:docMk/>
          <pc:sldMk cId="3939352307" sldId="259"/>
        </pc:sldMkLst>
        <pc:spChg chg="add mod">
          <ac:chgData name="philemon negro" userId="477674032b3ec3b6" providerId="LiveId" clId="{7917147F-6D73-4163-8FFC-B81A648AB62A}" dt="2024-02-15T12:40:18.958" v="104" actId="1076"/>
          <ac:spMkLst>
            <pc:docMk/>
            <pc:sldMk cId="3939352307" sldId="259"/>
            <ac:spMk id="4" creationId="{5992ED64-A067-27B7-D62F-1C17FDD096F9}"/>
          </ac:spMkLst>
        </pc:spChg>
        <pc:spChg chg="del mod">
          <ac:chgData name="philemon negro" userId="477674032b3ec3b6" providerId="LiveId" clId="{7917147F-6D73-4163-8FFC-B81A648AB62A}" dt="2024-02-15T12:37:27.505" v="87" actId="478"/>
          <ac:spMkLst>
            <pc:docMk/>
            <pc:sldMk cId="3939352307" sldId="259"/>
            <ac:spMk id="11" creationId="{33559DF6-481D-DD28-AB98-BB7B5815B628}"/>
          </ac:spMkLst>
        </pc:spChg>
        <pc:spChg chg="mod">
          <ac:chgData name="philemon negro" userId="477674032b3ec3b6" providerId="LiveId" clId="{7917147F-6D73-4163-8FFC-B81A648AB62A}" dt="2024-02-15T12:40:31.137" v="106" actId="207"/>
          <ac:spMkLst>
            <pc:docMk/>
            <pc:sldMk cId="3939352307" sldId="259"/>
            <ac:spMk id="19" creationId="{D50D1F81-260B-126F-A6AE-CCA6F5DA50B5}"/>
          </ac:spMkLst>
        </pc:spChg>
        <pc:grpChg chg="del">
          <ac:chgData name="philemon negro" userId="477674032b3ec3b6" providerId="LiveId" clId="{7917147F-6D73-4163-8FFC-B81A648AB62A}" dt="2024-02-15T12:39:33.596" v="97" actId="478"/>
          <ac:grpSpMkLst>
            <pc:docMk/>
            <pc:sldMk cId="3939352307" sldId="259"/>
            <ac:grpSpMk id="14" creationId="{A0648905-A2BB-B53F-B907-6A2B098FA876}"/>
          </ac:grpSpMkLst>
        </pc:grpChg>
        <pc:picChg chg="del">
          <ac:chgData name="philemon negro" userId="477674032b3ec3b6" providerId="LiveId" clId="{7917147F-6D73-4163-8FFC-B81A648AB62A}" dt="2024-02-15T12:39:10.545" v="91" actId="478"/>
          <ac:picMkLst>
            <pc:docMk/>
            <pc:sldMk cId="3939352307" sldId="259"/>
            <ac:picMk id="3" creationId="{849864E8-037D-D6B6-F453-153FD1244C02}"/>
          </ac:picMkLst>
        </pc:picChg>
        <pc:picChg chg="del">
          <ac:chgData name="philemon negro" userId="477674032b3ec3b6" providerId="LiveId" clId="{7917147F-6D73-4163-8FFC-B81A648AB62A}" dt="2024-02-15T12:39:08.664" v="90" actId="478"/>
          <ac:picMkLst>
            <pc:docMk/>
            <pc:sldMk cId="3939352307" sldId="259"/>
            <ac:picMk id="9" creationId="{93B8CCE5-F73F-40D0-4EDF-8E25E2755A4D}"/>
          </ac:picMkLst>
        </pc:picChg>
        <pc:picChg chg="add mod">
          <ac:chgData name="philemon negro" userId="477674032b3ec3b6" providerId="LiveId" clId="{7917147F-6D73-4163-8FFC-B81A648AB62A}" dt="2024-02-15T12:39:38.514" v="98" actId="1076"/>
          <ac:picMkLst>
            <pc:docMk/>
            <pc:sldMk cId="3939352307" sldId="259"/>
            <ac:picMk id="4098" creationId="{02ED2616-3371-C006-C718-DB9F450D38DF}"/>
          </ac:picMkLst>
        </pc:picChg>
      </pc:sldChg>
      <pc:sldChg chg="addSp delSp modSp mod">
        <pc:chgData name="philemon negro" userId="477674032b3ec3b6" providerId="LiveId" clId="{7917147F-6D73-4163-8FFC-B81A648AB62A}" dt="2024-02-15T13:06:37.455" v="328"/>
        <pc:sldMkLst>
          <pc:docMk/>
          <pc:sldMk cId="1880319930" sldId="261"/>
        </pc:sldMkLst>
        <pc:spChg chg="add del mod">
          <ac:chgData name="philemon negro" userId="477674032b3ec3b6" providerId="LiveId" clId="{7917147F-6D73-4163-8FFC-B81A648AB62A}" dt="2024-02-15T12:55:53.282" v="247" actId="478"/>
          <ac:spMkLst>
            <pc:docMk/>
            <pc:sldMk cId="1880319930" sldId="261"/>
            <ac:spMk id="3" creationId="{6F940F70-12F4-7E15-13F9-AD573581A493}"/>
          </ac:spMkLst>
        </pc:spChg>
        <pc:spChg chg="add mod">
          <ac:chgData name="philemon negro" userId="477674032b3ec3b6" providerId="LiveId" clId="{7917147F-6D73-4163-8FFC-B81A648AB62A}" dt="2024-02-15T12:56:51.436" v="254" actId="207"/>
          <ac:spMkLst>
            <pc:docMk/>
            <pc:sldMk cId="1880319930" sldId="261"/>
            <ac:spMk id="4" creationId="{D4276D26-C355-FE7D-6D61-36C89DD626F4}"/>
          </ac:spMkLst>
        </pc:spChg>
        <pc:spChg chg="add mod">
          <ac:chgData name="philemon negro" userId="477674032b3ec3b6" providerId="LiveId" clId="{7917147F-6D73-4163-8FFC-B81A648AB62A}" dt="2024-02-15T12:56:51.436" v="254" actId="207"/>
          <ac:spMkLst>
            <pc:docMk/>
            <pc:sldMk cId="1880319930" sldId="261"/>
            <ac:spMk id="5" creationId="{F66316F4-9B78-27BE-3700-5D8CFF0AB94C}"/>
          </ac:spMkLst>
        </pc:spChg>
        <pc:spChg chg="add mod">
          <ac:chgData name="philemon negro" userId="477674032b3ec3b6" providerId="LiveId" clId="{7917147F-6D73-4163-8FFC-B81A648AB62A}" dt="2024-02-15T12:56:51.436" v="254" actId="207"/>
          <ac:spMkLst>
            <pc:docMk/>
            <pc:sldMk cId="1880319930" sldId="261"/>
            <ac:spMk id="6" creationId="{FB1DB0C8-915A-55AE-36FD-487025B9C4C2}"/>
          </ac:spMkLst>
        </pc:spChg>
        <pc:spChg chg="add mod">
          <ac:chgData name="philemon negro" userId="477674032b3ec3b6" providerId="LiveId" clId="{7917147F-6D73-4163-8FFC-B81A648AB62A}" dt="2024-02-15T12:56:51.436" v="254" actId="207"/>
          <ac:spMkLst>
            <pc:docMk/>
            <pc:sldMk cId="1880319930" sldId="261"/>
            <ac:spMk id="7" creationId="{2DC6E2E7-2503-0577-700E-D038662F3263}"/>
          </ac:spMkLst>
        </pc:spChg>
        <pc:spChg chg="add mod">
          <ac:chgData name="philemon negro" userId="477674032b3ec3b6" providerId="LiveId" clId="{7917147F-6D73-4163-8FFC-B81A648AB62A}" dt="2024-02-15T12:56:51.436" v="254" actId="207"/>
          <ac:spMkLst>
            <pc:docMk/>
            <pc:sldMk cId="1880319930" sldId="261"/>
            <ac:spMk id="8" creationId="{D39203A7-9EE5-2B57-26C5-A78B32FF10A2}"/>
          </ac:spMkLst>
        </pc:spChg>
        <pc:spChg chg="add mod">
          <ac:chgData name="philemon negro" userId="477674032b3ec3b6" providerId="LiveId" clId="{7917147F-6D73-4163-8FFC-B81A648AB62A}" dt="2024-02-15T12:56:51.436" v="254" actId="207"/>
          <ac:spMkLst>
            <pc:docMk/>
            <pc:sldMk cId="1880319930" sldId="261"/>
            <ac:spMk id="9" creationId="{55E41607-1ED4-659B-D2B6-4DAF91FC3231}"/>
          </ac:spMkLst>
        </pc:spChg>
        <pc:spChg chg="add mod">
          <ac:chgData name="philemon negro" userId="477674032b3ec3b6" providerId="LiveId" clId="{7917147F-6D73-4163-8FFC-B81A648AB62A}" dt="2024-02-15T12:56:51.436" v="254" actId="207"/>
          <ac:spMkLst>
            <pc:docMk/>
            <pc:sldMk cId="1880319930" sldId="261"/>
            <ac:spMk id="10" creationId="{413EFD4B-91A8-97B2-9F7C-ABCC8C8EDD20}"/>
          </ac:spMkLst>
        </pc:spChg>
        <pc:spChg chg="add mod">
          <ac:chgData name="philemon negro" userId="477674032b3ec3b6" providerId="LiveId" clId="{7917147F-6D73-4163-8FFC-B81A648AB62A}" dt="2024-02-15T12:56:51.436" v="254" actId="207"/>
          <ac:spMkLst>
            <pc:docMk/>
            <pc:sldMk cId="1880319930" sldId="261"/>
            <ac:spMk id="11" creationId="{2C580E0C-D2B8-52AC-78D4-EC6BB8047037}"/>
          </ac:spMkLst>
        </pc:spChg>
        <pc:spChg chg="add mod">
          <ac:chgData name="philemon negro" userId="477674032b3ec3b6" providerId="LiveId" clId="{7917147F-6D73-4163-8FFC-B81A648AB62A}" dt="2024-02-15T12:56:51.436" v="254" actId="207"/>
          <ac:spMkLst>
            <pc:docMk/>
            <pc:sldMk cId="1880319930" sldId="261"/>
            <ac:spMk id="12" creationId="{09AB01C9-BBF3-3398-4B84-3813AE1EC9AE}"/>
          </ac:spMkLst>
        </pc:spChg>
        <pc:spChg chg="add mod">
          <ac:chgData name="philemon negro" userId="477674032b3ec3b6" providerId="LiveId" clId="{7917147F-6D73-4163-8FFC-B81A648AB62A}" dt="2024-02-15T12:56:51.436" v="254" actId="207"/>
          <ac:spMkLst>
            <pc:docMk/>
            <pc:sldMk cId="1880319930" sldId="261"/>
            <ac:spMk id="13" creationId="{C156A65A-EC80-2B72-852E-E6C25FDC6891}"/>
          </ac:spMkLst>
        </pc:spChg>
        <pc:spChg chg="add mod">
          <ac:chgData name="philemon negro" userId="477674032b3ec3b6" providerId="LiveId" clId="{7917147F-6D73-4163-8FFC-B81A648AB62A}" dt="2024-02-15T12:56:51.436" v="254" actId="207"/>
          <ac:spMkLst>
            <pc:docMk/>
            <pc:sldMk cId="1880319930" sldId="261"/>
            <ac:spMk id="14" creationId="{1A90A2C8-0A94-3BCF-41FD-BD92108F7388}"/>
          </ac:spMkLst>
        </pc:spChg>
        <pc:spChg chg="add mod">
          <ac:chgData name="philemon negro" userId="477674032b3ec3b6" providerId="LiveId" clId="{7917147F-6D73-4163-8FFC-B81A648AB62A}" dt="2024-02-15T12:56:51.436" v="254" actId="207"/>
          <ac:spMkLst>
            <pc:docMk/>
            <pc:sldMk cId="1880319930" sldId="261"/>
            <ac:spMk id="18" creationId="{68DC5A95-8738-0695-DC9B-ABA83CDFE492}"/>
          </ac:spMkLst>
        </pc:spChg>
        <pc:spChg chg="del">
          <ac:chgData name="philemon negro" userId="477674032b3ec3b6" providerId="LiveId" clId="{7917147F-6D73-4163-8FFC-B81A648AB62A}" dt="2024-02-15T12:55:15.594" v="234" actId="478"/>
          <ac:spMkLst>
            <pc:docMk/>
            <pc:sldMk cId="1880319930" sldId="261"/>
            <ac:spMk id="27" creationId="{0C4DBED4-BE69-0372-0C3B-5D7FBE9277DD}"/>
          </ac:spMkLst>
        </pc:spChg>
        <pc:spChg chg="del">
          <ac:chgData name="philemon negro" userId="477674032b3ec3b6" providerId="LiveId" clId="{7917147F-6D73-4163-8FFC-B81A648AB62A}" dt="2024-02-15T12:55:17.947" v="235" actId="478"/>
          <ac:spMkLst>
            <pc:docMk/>
            <pc:sldMk cId="1880319930" sldId="261"/>
            <ac:spMk id="36" creationId="{57D394DC-1933-CC20-8629-E24268E4D4E2}"/>
          </ac:spMkLst>
        </pc:spChg>
        <pc:spChg chg="del">
          <ac:chgData name="philemon negro" userId="477674032b3ec3b6" providerId="LiveId" clId="{7917147F-6D73-4163-8FFC-B81A648AB62A}" dt="2024-02-15T12:55:20.109" v="236" actId="478"/>
          <ac:spMkLst>
            <pc:docMk/>
            <pc:sldMk cId="1880319930" sldId="261"/>
            <ac:spMk id="38" creationId="{3CD6EDC0-7FD9-1840-4FFA-EB027F54F16D}"/>
          </ac:spMkLst>
        </pc:spChg>
        <pc:spChg chg="del">
          <ac:chgData name="philemon negro" userId="477674032b3ec3b6" providerId="LiveId" clId="{7917147F-6D73-4163-8FFC-B81A648AB62A}" dt="2024-02-15T12:55:08.671" v="232" actId="478"/>
          <ac:spMkLst>
            <pc:docMk/>
            <pc:sldMk cId="1880319930" sldId="261"/>
            <ac:spMk id="40" creationId="{8E856798-DA87-B924-20F7-9FA643493D89}"/>
          </ac:spMkLst>
        </pc:spChg>
        <pc:spChg chg="del">
          <ac:chgData name="philemon negro" userId="477674032b3ec3b6" providerId="LiveId" clId="{7917147F-6D73-4163-8FFC-B81A648AB62A}" dt="2024-02-15T12:55:22.575" v="237" actId="478"/>
          <ac:spMkLst>
            <pc:docMk/>
            <pc:sldMk cId="1880319930" sldId="261"/>
            <ac:spMk id="49" creationId="{FB62F32F-8D02-9E75-2306-6202106D1493}"/>
          </ac:spMkLst>
        </pc:spChg>
        <pc:spChg chg="del mod">
          <ac:chgData name="philemon negro" userId="477674032b3ec3b6" providerId="LiveId" clId="{7917147F-6D73-4163-8FFC-B81A648AB62A}" dt="2024-02-15T12:55:45.984" v="245" actId="478"/>
          <ac:spMkLst>
            <pc:docMk/>
            <pc:sldMk cId="1880319930" sldId="261"/>
            <ac:spMk id="1024" creationId="{39442B49-BED3-F0DC-55FC-A2EC245A52E1}"/>
          </ac:spMkLst>
        </pc:spChg>
        <pc:spChg chg="del">
          <ac:chgData name="philemon negro" userId="477674032b3ec3b6" providerId="LiveId" clId="{7917147F-6D73-4163-8FFC-B81A648AB62A}" dt="2024-02-15T12:55:49.644" v="246" actId="478"/>
          <ac:spMkLst>
            <pc:docMk/>
            <pc:sldMk cId="1880319930" sldId="261"/>
            <ac:spMk id="1026" creationId="{012DDFE0-A1A3-3F59-457A-7E9B6769FFCB}"/>
          </ac:spMkLst>
        </pc:spChg>
        <pc:spChg chg="del mod">
          <ac:chgData name="philemon negro" userId="477674032b3ec3b6" providerId="LiveId" clId="{7917147F-6D73-4163-8FFC-B81A648AB62A}" dt="2024-02-15T12:56:00.549" v="249" actId="478"/>
          <ac:spMkLst>
            <pc:docMk/>
            <pc:sldMk cId="1880319930" sldId="261"/>
            <ac:spMk id="1027" creationId="{452242A9-6583-9DCD-9D9C-7632FC391C38}"/>
          </ac:spMkLst>
        </pc:spChg>
        <pc:spChg chg="del">
          <ac:chgData name="philemon negro" userId="477674032b3ec3b6" providerId="LiveId" clId="{7917147F-6D73-4163-8FFC-B81A648AB62A}" dt="2024-02-15T12:55:37.265" v="242" actId="478"/>
          <ac:spMkLst>
            <pc:docMk/>
            <pc:sldMk cId="1880319930" sldId="261"/>
            <ac:spMk id="1028" creationId="{0BACFF90-86C7-58C2-67BC-90F0DC1AE932}"/>
          </ac:spMkLst>
        </pc:spChg>
        <pc:spChg chg="del">
          <ac:chgData name="philemon negro" userId="477674032b3ec3b6" providerId="LiveId" clId="{7917147F-6D73-4163-8FFC-B81A648AB62A}" dt="2024-02-15T12:56:07.813" v="251" actId="478"/>
          <ac:spMkLst>
            <pc:docMk/>
            <pc:sldMk cId="1880319930" sldId="261"/>
            <ac:spMk id="1029" creationId="{00DB5BCC-0D5B-2BAB-0D9E-02F0F4893889}"/>
          </ac:spMkLst>
        </pc:spChg>
        <pc:spChg chg="del mod">
          <ac:chgData name="philemon negro" userId="477674032b3ec3b6" providerId="LiveId" clId="{7917147F-6D73-4163-8FFC-B81A648AB62A}" dt="2024-02-15T12:55:40.658" v="243" actId="478"/>
          <ac:spMkLst>
            <pc:docMk/>
            <pc:sldMk cId="1880319930" sldId="261"/>
            <ac:spMk id="1031" creationId="{4E735E9E-496E-1D18-02FA-DB4FDCB3E4F9}"/>
          </ac:spMkLst>
        </pc:spChg>
        <pc:spChg chg="del mod">
          <ac:chgData name="philemon negro" userId="477674032b3ec3b6" providerId="LiveId" clId="{7917147F-6D73-4163-8FFC-B81A648AB62A}" dt="2024-02-15T12:56:04.002" v="250" actId="478"/>
          <ac:spMkLst>
            <pc:docMk/>
            <pc:sldMk cId="1880319930" sldId="261"/>
            <ac:spMk id="1037" creationId="{19CBF8E0-BFB0-BB5D-F2D0-F5FEF11598BD}"/>
          </ac:spMkLst>
        </pc:spChg>
        <pc:spChg chg="del">
          <ac:chgData name="philemon negro" userId="477674032b3ec3b6" providerId="LiveId" clId="{7917147F-6D73-4163-8FFC-B81A648AB62A}" dt="2024-02-15T12:55:56.970" v="248" actId="478"/>
          <ac:spMkLst>
            <pc:docMk/>
            <pc:sldMk cId="1880319930" sldId="261"/>
            <ac:spMk id="1038" creationId="{37B61122-9153-2E36-3B01-594AF646DC4D}"/>
          </ac:spMkLst>
        </pc:spChg>
        <pc:spChg chg="del mod">
          <ac:chgData name="philemon negro" userId="477674032b3ec3b6" providerId="LiveId" clId="{7917147F-6D73-4163-8FFC-B81A648AB62A}" dt="2024-02-15T12:55:33.639" v="241" actId="478"/>
          <ac:spMkLst>
            <pc:docMk/>
            <pc:sldMk cId="1880319930" sldId="261"/>
            <ac:spMk id="1041" creationId="{2FFE735F-D8A2-8ACF-AA62-90CF0942DC64}"/>
          </ac:spMkLst>
        </pc:spChg>
        <pc:spChg chg="del">
          <ac:chgData name="philemon negro" userId="477674032b3ec3b6" providerId="LiveId" clId="{7917147F-6D73-4163-8FFC-B81A648AB62A}" dt="2024-02-15T12:56:10.806" v="252" actId="478"/>
          <ac:spMkLst>
            <pc:docMk/>
            <pc:sldMk cId="1880319930" sldId="261"/>
            <ac:spMk id="1042" creationId="{9B7F6B70-950E-6FD2-F54A-A9C4E4BFB256}"/>
          </ac:spMkLst>
        </pc:spChg>
        <pc:grpChg chg="del">
          <ac:chgData name="philemon negro" userId="477674032b3ec3b6" providerId="LiveId" clId="{7917147F-6D73-4163-8FFC-B81A648AB62A}" dt="2024-02-15T12:55:27.465" v="239" actId="478"/>
          <ac:grpSpMkLst>
            <pc:docMk/>
            <pc:sldMk cId="1880319930" sldId="261"/>
            <ac:grpSpMk id="1045" creationId="{86A0A99D-1F7D-FDDE-51A6-69B6E2BD8229}"/>
          </ac:grpSpMkLst>
        </pc:grpChg>
        <pc:picChg chg="add mod">
          <ac:chgData name="philemon negro" userId="477674032b3ec3b6" providerId="LiveId" clId="{7917147F-6D73-4163-8FFC-B81A648AB62A}" dt="2024-02-15T13:06:37.455" v="328"/>
          <ac:picMkLst>
            <pc:docMk/>
            <pc:sldMk cId="1880319930" sldId="261"/>
            <ac:picMk id="19" creationId="{E422FB06-73F2-7EA0-11C6-49649D33A2E0}"/>
          </ac:picMkLst>
        </pc:picChg>
        <pc:picChg chg="del">
          <ac:chgData name="philemon negro" userId="477674032b3ec3b6" providerId="LiveId" clId="{7917147F-6D73-4163-8FFC-B81A648AB62A}" dt="2024-02-15T12:55:13.504" v="233" actId="478"/>
          <ac:picMkLst>
            <pc:docMk/>
            <pc:sldMk cId="1880319930" sldId="261"/>
            <ac:picMk id="1049" creationId="{B6E31EF5-393C-1309-39E2-C36AC189DCE9}"/>
          </ac:picMkLst>
        </pc:picChg>
        <pc:picChg chg="del">
          <ac:chgData name="philemon negro" userId="477674032b3ec3b6" providerId="LiveId" clId="{7917147F-6D73-4163-8FFC-B81A648AB62A}" dt="2024-02-15T12:55:06.126" v="231" actId="478"/>
          <ac:picMkLst>
            <pc:docMk/>
            <pc:sldMk cId="1880319930" sldId="261"/>
            <ac:picMk id="1055" creationId="{9087AA23-9DA5-F13C-103D-B77A24920999}"/>
          </ac:picMkLst>
        </pc:picChg>
        <pc:picChg chg="del">
          <ac:chgData name="philemon negro" userId="477674032b3ec3b6" providerId="LiveId" clId="{7917147F-6D73-4163-8FFC-B81A648AB62A}" dt="2024-02-15T12:55:24.888" v="238" actId="478"/>
          <ac:picMkLst>
            <pc:docMk/>
            <pc:sldMk cId="1880319930" sldId="261"/>
            <ac:picMk id="1057" creationId="{8D410A12-F0AA-3E5D-F6AC-3A22881CFF14}"/>
          </ac:picMkLst>
        </pc:picChg>
      </pc:sldChg>
      <pc:sldChg chg="addSp delSp modSp mod">
        <pc:chgData name="philemon negro" userId="477674032b3ec3b6" providerId="LiveId" clId="{7917147F-6D73-4163-8FFC-B81A648AB62A}" dt="2024-02-15T12:54:19.386" v="230" actId="1076"/>
        <pc:sldMkLst>
          <pc:docMk/>
          <pc:sldMk cId="1475157595" sldId="262"/>
        </pc:sldMkLst>
        <pc:spChg chg="mod">
          <ac:chgData name="philemon negro" userId="477674032b3ec3b6" providerId="LiveId" clId="{7917147F-6D73-4163-8FFC-B81A648AB62A}" dt="2024-02-15T12:46:55.182" v="131" actId="207"/>
          <ac:spMkLst>
            <pc:docMk/>
            <pc:sldMk cId="1475157595" sldId="262"/>
            <ac:spMk id="5" creationId="{EB1A286C-3908-D133-11A2-02418B47BDBD}"/>
          </ac:spMkLst>
        </pc:spChg>
        <pc:spChg chg="mod">
          <ac:chgData name="philemon negro" userId="477674032b3ec3b6" providerId="LiveId" clId="{7917147F-6D73-4163-8FFC-B81A648AB62A}" dt="2024-02-15T12:47:00.657" v="132" actId="207"/>
          <ac:spMkLst>
            <pc:docMk/>
            <pc:sldMk cId="1475157595" sldId="262"/>
            <ac:spMk id="8" creationId="{C10603C7-520B-EBF5-7788-71EC51D4C87B}"/>
          </ac:spMkLst>
        </pc:spChg>
        <pc:grpChg chg="del">
          <ac:chgData name="philemon negro" userId="477674032b3ec3b6" providerId="LiveId" clId="{7917147F-6D73-4163-8FFC-B81A648AB62A}" dt="2024-02-15T12:40:45.195" v="109" actId="478"/>
          <ac:grpSpMkLst>
            <pc:docMk/>
            <pc:sldMk cId="1475157595" sldId="262"/>
            <ac:grpSpMk id="4" creationId="{F2695852-0D31-11E7-658F-D0EA84BADC1B}"/>
          </ac:grpSpMkLst>
        </pc:grpChg>
        <pc:picChg chg="del">
          <ac:chgData name="philemon negro" userId="477674032b3ec3b6" providerId="LiveId" clId="{7917147F-6D73-4163-8FFC-B81A648AB62A}" dt="2024-02-15T12:40:40.961" v="107" actId="478"/>
          <ac:picMkLst>
            <pc:docMk/>
            <pc:sldMk cId="1475157595" sldId="262"/>
            <ac:picMk id="2" creationId="{2541E46F-1ABE-E2CD-934E-547C5140A879}"/>
          </ac:picMkLst>
        </pc:picChg>
        <pc:picChg chg="del">
          <ac:chgData name="philemon negro" userId="477674032b3ec3b6" providerId="LiveId" clId="{7917147F-6D73-4163-8FFC-B81A648AB62A}" dt="2024-02-15T12:40:43.194" v="108" actId="478"/>
          <ac:picMkLst>
            <pc:docMk/>
            <pc:sldMk cId="1475157595" sldId="262"/>
            <ac:picMk id="9" creationId="{C0F26590-81FD-581D-67B8-92E0D930B8E2}"/>
          </ac:picMkLst>
        </pc:picChg>
        <pc:picChg chg="add mod">
          <ac:chgData name="philemon negro" userId="477674032b3ec3b6" providerId="LiveId" clId="{7917147F-6D73-4163-8FFC-B81A648AB62A}" dt="2024-02-15T12:46:36.399" v="128" actId="207"/>
          <ac:picMkLst>
            <pc:docMk/>
            <pc:sldMk cId="1475157595" sldId="262"/>
            <ac:picMk id="10" creationId="{68F378C7-13E9-8AC2-4B5B-16AEAF0DA19C}"/>
          </ac:picMkLst>
        </pc:picChg>
        <pc:picChg chg="add mod">
          <ac:chgData name="philemon negro" userId="477674032b3ec3b6" providerId="LiveId" clId="{7917147F-6D73-4163-8FFC-B81A648AB62A}" dt="2024-02-15T12:46:49.011" v="130" actId="207"/>
          <ac:picMkLst>
            <pc:docMk/>
            <pc:sldMk cId="1475157595" sldId="262"/>
            <ac:picMk id="12" creationId="{105DF13D-5C1B-6C10-A575-BF8288B96255}"/>
          </ac:picMkLst>
        </pc:picChg>
        <pc:picChg chg="add mod">
          <ac:chgData name="philemon negro" userId="477674032b3ec3b6" providerId="LiveId" clId="{7917147F-6D73-4163-8FFC-B81A648AB62A}" dt="2024-02-15T12:54:19.386" v="230" actId="1076"/>
          <ac:picMkLst>
            <pc:docMk/>
            <pc:sldMk cId="1475157595" sldId="262"/>
            <ac:picMk id="13" creationId="{9F6F73E7-51EA-AA03-5D0A-165DE58FDD5F}"/>
          </ac:picMkLst>
        </pc:picChg>
        <pc:picChg chg="add mod">
          <ac:chgData name="philemon negro" userId="477674032b3ec3b6" providerId="LiveId" clId="{7917147F-6D73-4163-8FFC-B81A648AB62A}" dt="2024-02-15T12:46:28.613" v="127" actId="1076"/>
          <ac:picMkLst>
            <pc:docMk/>
            <pc:sldMk cId="1475157595" sldId="262"/>
            <ac:picMk id="5122" creationId="{96A90569-ADC1-AC71-D43B-452F0318A1EB}"/>
          </ac:picMkLst>
        </pc:picChg>
      </pc:sldChg>
      <pc:sldChg chg="addSp delSp modSp mod">
        <pc:chgData name="philemon negro" userId="477674032b3ec3b6" providerId="LiveId" clId="{7917147F-6D73-4163-8FFC-B81A648AB62A}" dt="2024-02-15T12:54:08.760" v="226" actId="14100"/>
        <pc:sldMkLst>
          <pc:docMk/>
          <pc:sldMk cId="3947043508" sldId="263"/>
        </pc:sldMkLst>
        <pc:spChg chg="del">
          <ac:chgData name="philemon negro" userId="477674032b3ec3b6" providerId="LiveId" clId="{7917147F-6D73-4163-8FFC-B81A648AB62A}" dt="2024-02-15T12:47:55.335" v="134" actId="478"/>
          <ac:spMkLst>
            <pc:docMk/>
            <pc:sldMk cId="3947043508" sldId="263"/>
            <ac:spMk id="2" creationId="{36A37755-FDE9-EF04-13B7-3E4C0FD7C81B}"/>
          </ac:spMkLst>
        </pc:spChg>
        <pc:spChg chg="add mod">
          <ac:chgData name="philemon negro" userId="477674032b3ec3b6" providerId="LiveId" clId="{7917147F-6D73-4163-8FFC-B81A648AB62A}" dt="2024-02-15T12:48:47.005" v="147" actId="1076"/>
          <ac:spMkLst>
            <pc:docMk/>
            <pc:sldMk cId="3947043508" sldId="263"/>
            <ac:spMk id="3" creationId="{A36BB71F-7A4A-ADA4-35A8-B93F79B0FFD3}"/>
          </ac:spMkLst>
        </pc:spChg>
        <pc:spChg chg="del mod">
          <ac:chgData name="philemon negro" userId="477674032b3ec3b6" providerId="LiveId" clId="{7917147F-6D73-4163-8FFC-B81A648AB62A}" dt="2024-02-15T12:49:43.144" v="160" actId="478"/>
          <ac:spMkLst>
            <pc:docMk/>
            <pc:sldMk cId="3947043508" sldId="263"/>
            <ac:spMk id="4" creationId="{D396BA2B-1BB1-9AAB-1A84-F2D2989617F0}"/>
          </ac:spMkLst>
        </pc:spChg>
        <pc:spChg chg="add del mod">
          <ac:chgData name="philemon negro" userId="477674032b3ec3b6" providerId="LiveId" clId="{7917147F-6D73-4163-8FFC-B81A648AB62A}" dt="2024-02-15T12:48:15.285" v="138" actId="478"/>
          <ac:spMkLst>
            <pc:docMk/>
            <pc:sldMk cId="3947043508" sldId="263"/>
            <ac:spMk id="6" creationId="{45E2317B-B03D-80F1-4FC1-C9B0253F8F1E}"/>
          </ac:spMkLst>
        </pc:spChg>
        <pc:spChg chg="del mod">
          <ac:chgData name="philemon negro" userId="477674032b3ec3b6" providerId="LiveId" clId="{7917147F-6D73-4163-8FFC-B81A648AB62A}" dt="2024-02-15T12:48:23.229" v="141" actId="478"/>
          <ac:spMkLst>
            <pc:docMk/>
            <pc:sldMk cId="3947043508" sldId="263"/>
            <ac:spMk id="11" creationId="{8E41F27F-5502-3B81-EF28-B95FB38B2A72}"/>
          </ac:spMkLst>
        </pc:spChg>
        <pc:spChg chg="mod">
          <ac:chgData name="philemon negro" userId="477674032b3ec3b6" providerId="LiveId" clId="{7917147F-6D73-4163-8FFC-B81A648AB62A}" dt="2024-02-15T12:48:54.046" v="148" actId="207"/>
          <ac:spMkLst>
            <pc:docMk/>
            <pc:sldMk cId="3947043508" sldId="263"/>
            <ac:spMk id="19" creationId="{36193422-52D2-F01A-E66A-B9D0CB5D08C7}"/>
          </ac:spMkLst>
        </pc:spChg>
        <pc:grpChg chg="del">
          <ac:chgData name="philemon negro" userId="477674032b3ec3b6" providerId="LiveId" clId="{7917147F-6D73-4163-8FFC-B81A648AB62A}" dt="2024-02-15T12:49:11.464" v="152" actId="478"/>
          <ac:grpSpMkLst>
            <pc:docMk/>
            <pc:sldMk cId="3947043508" sldId="263"/>
            <ac:grpSpMk id="7" creationId="{78876840-8F6A-A683-3B9D-E54C204C0C35}"/>
          </ac:grpSpMkLst>
        </pc:grpChg>
        <pc:picChg chg="del">
          <ac:chgData name="philemon negro" userId="477674032b3ec3b6" providerId="LiveId" clId="{7917147F-6D73-4163-8FFC-B81A648AB62A}" dt="2024-02-15T12:47:19.669" v="133" actId="478"/>
          <ac:picMkLst>
            <pc:docMk/>
            <pc:sldMk cId="3947043508" sldId="263"/>
            <ac:picMk id="5" creationId="{1144DC3F-9F52-08F9-CA1F-D3A647C5C7F8}"/>
          </ac:picMkLst>
        </pc:picChg>
        <pc:picChg chg="add mod">
          <ac:chgData name="philemon negro" userId="477674032b3ec3b6" providerId="LiveId" clId="{7917147F-6D73-4163-8FFC-B81A648AB62A}" dt="2024-02-15T12:54:06.459" v="225" actId="1076"/>
          <ac:picMkLst>
            <pc:docMk/>
            <pc:sldMk cId="3947043508" sldId="263"/>
            <ac:picMk id="9" creationId="{2B8F54C0-8699-3641-50C8-C3F8F20F4613}"/>
          </ac:picMkLst>
        </pc:picChg>
        <pc:picChg chg="add mod">
          <ac:chgData name="philemon negro" userId="477674032b3ec3b6" providerId="LiveId" clId="{7917147F-6D73-4163-8FFC-B81A648AB62A}" dt="2024-02-15T12:54:06.459" v="225" actId="1076"/>
          <ac:picMkLst>
            <pc:docMk/>
            <pc:sldMk cId="3947043508" sldId="263"/>
            <ac:picMk id="12" creationId="{56DDAD38-A2CD-A2EC-D0A8-E4F953FBEBCF}"/>
          </ac:picMkLst>
        </pc:picChg>
        <pc:picChg chg="add mod">
          <ac:chgData name="philemon negro" userId="477674032b3ec3b6" providerId="LiveId" clId="{7917147F-6D73-4163-8FFC-B81A648AB62A}" dt="2024-02-15T12:54:08.760" v="226" actId="14100"/>
          <ac:picMkLst>
            <pc:docMk/>
            <pc:sldMk cId="3947043508" sldId="263"/>
            <ac:picMk id="13" creationId="{A0393D5D-A184-D8FE-DFEB-C7B186A0CADD}"/>
          </ac:picMkLst>
        </pc:picChg>
      </pc:sldChg>
      <pc:sldChg chg="addSp delSp modSp mod">
        <pc:chgData name="philemon negro" userId="477674032b3ec3b6" providerId="LiveId" clId="{7917147F-6D73-4163-8FFC-B81A648AB62A}" dt="2024-02-15T12:53:35.679" v="216" actId="1076"/>
        <pc:sldMkLst>
          <pc:docMk/>
          <pc:sldMk cId="2933318363" sldId="264"/>
        </pc:sldMkLst>
        <pc:spChg chg="mod">
          <ac:chgData name="philemon negro" userId="477674032b3ec3b6" providerId="LiveId" clId="{7917147F-6D73-4163-8FFC-B81A648AB62A}" dt="2024-02-15T12:52:21.765" v="191" actId="207"/>
          <ac:spMkLst>
            <pc:docMk/>
            <pc:sldMk cId="2933318363" sldId="264"/>
            <ac:spMk id="10" creationId="{C1C88C8D-40A3-F2E0-D5DD-E3CD97467F83}"/>
          </ac:spMkLst>
        </pc:spChg>
        <pc:spChg chg="mod">
          <ac:chgData name="philemon negro" userId="477674032b3ec3b6" providerId="LiveId" clId="{7917147F-6D73-4163-8FFC-B81A648AB62A}" dt="2024-02-15T12:52:28.121" v="193" actId="207"/>
          <ac:spMkLst>
            <pc:docMk/>
            <pc:sldMk cId="2933318363" sldId="264"/>
            <ac:spMk id="11" creationId="{B20FE266-17CD-0A8E-EBAD-B6928B771AFB}"/>
          </ac:spMkLst>
        </pc:spChg>
        <pc:grpChg chg="del">
          <ac:chgData name="philemon negro" userId="477674032b3ec3b6" providerId="LiveId" clId="{7917147F-6D73-4163-8FFC-B81A648AB62A}" dt="2024-02-15T12:52:23.706" v="192" actId="478"/>
          <ac:grpSpMkLst>
            <pc:docMk/>
            <pc:sldMk cId="2933318363" sldId="264"/>
            <ac:grpSpMk id="24" creationId="{FAA05308-8C12-7290-0C1F-1D6468D87438}"/>
          </ac:grpSpMkLst>
        </pc:grpChg>
        <pc:picChg chg="add mod">
          <ac:chgData name="philemon negro" userId="477674032b3ec3b6" providerId="LiveId" clId="{7917147F-6D73-4163-8FFC-B81A648AB62A}" dt="2024-02-15T12:53:32.847" v="215" actId="1076"/>
          <ac:picMkLst>
            <pc:docMk/>
            <pc:sldMk cId="2933318363" sldId="264"/>
            <ac:picMk id="2" creationId="{C62C4BE5-7EC0-FAE9-189F-45CE2A95BB4A}"/>
          </ac:picMkLst>
        </pc:picChg>
        <pc:picChg chg="add mod">
          <ac:chgData name="philemon negro" userId="477674032b3ec3b6" providerId="LiveId" clId="{7917147F-6D73-4163-8FFC-B81A648AB62A}" dt="2024-02-15T12:53:30.432" v="214" actId="1076"/>
          <ac:picMkLst>
            <pc:docMk/>
            <pc:sldMk cId="2933318363" sldId="264"/>
            <ac:picMk id="4" creationId="{B408762E-1D90-1156-9DC0-29FF0A333D0E}"/>
          </ac:picMkLst>
        </pc:picChg>
        <pc:picChg chg="mod">
          <ac:chgData name="philemon negro" userId="477674032b3ec3b6" providerId="LiveId" clId="{7917147F-6D73-4163-8FFC-B81A648AB62A}" dt="2024-02-15T12:53:35.679" v="216" actId="1076"/>
          <ac:picMkLst>
            <pc:docMk/>
            <pc:sldMk cId="2933318363" sldId="264"/>
            <ac:picMk id="6" creationId="{0194D989-B11D-F742-17D5-6A9994F1927E}"/>
          </ac:picMkLst>
        </pc:picChg>
        <pc:picChg chg="del mod">
          <ac:chgData name="philemon negro" userId="477674032b3ec3b6" providerId="LiveId" clId="{7917147F-6D73-4163-8FFC-B81A648AB62A}" dt="2024-02-15T12:53:13.571" v="207" actId="21"/>
          <ac:picMkLst>
            <pc:docMk/>
            <pc:sldMk cId="2933318363" sldId="264"/>
            <ac:picMk id="19" creationId="{B408762E-1D90-1156-9DC0-29FF0A333D0E}"/>
          </ac:picMkLst>
        </pc:picChg>
        <pc:picChg chg="del">
          <ac:chgData name="philemon negro" userId="477674032b3ec3b6" providerId="LiveId" clId="{7917147F-6D73-4163-8FFC-B81A648AB62A}" dt="2024-02-15T12:52:30.236" v="194" actId="478"/>
          <ac:picMkLst>
            <pc:docMk/>
            <pc:sldMk cId="2933318363" sldId="264"/>
            <ac:picMk id="21" creationId="{CE62754E-B15A-83A2-910F-B43D32D027E0}"/>
          </ac:picMkLst>
        </pc:picChg>
        <pc:picChg chg="del mod">
          <ac:chgData name="philemon negro" userId="477674032b3ec3b6" providerId="LiveId" clId="{7917147F-6D73-4163-8FFC-B81A648AB62A}" dt="2024-02-15T12:52:33.785" v="196" actId="478"/>
          <ac:picMkLst>
            <pc:docMk/>
            <pc:sldMk cId="2933318363" sldId="264"/>
            <ac:picMk id="22" creationId="{F9A890CF-0B9E-24ED-DFE2-4719AF893FDC}"/>
          </ac:picMkLst>
        </pc:picChg>
      </pc:sldChg>
      <pc:sldChg chg="addSp delSp modSp mod">
        <pc:chgData name="philemon negro" userId="477674032b3ec3b6" providerId="LiveId" clId="{7917147F-6D73-4163-8FFC-B81A648AB62A}" dt="2024-02-15T12:53:50.125" v="220" actId="1076"/>
        <pc:sldMkLst>
          <pc:docMk/>
          <pc:sldMk cId="4143652270" sldId="265"/>
        </pc:sldMkLst>
        <pc:grpChg chg="del">
          <ac:chgData name="philemon negro" userId="477674032b3ec3b6" providerId="LiveId" clId="{7917147F-6D73-4163-8FFC-B81A648AB62A}" dt="2024-02-15T12:51:51.102" v="188" actId="478"/>
          <ac:grpSpMkLst>
            <pc:docMk/>
            <pc:sldMk cId="4143652270" sldId="265"/>
            <ac:grpSpMk id="4" creationId="{A4FAB29E-0FF3-3008-CFD2-B404BE2E8759}"/>
          </ac:grpSpMkLst>
        </pc:grpChg>
        <pc:picChg chg="del">
          <ac:chgData name="philemon negro" userId="477674032b3ec3b6" providerId="LiveId" clId="{7917147F-6D73-4163-8FFC-B81A648AB62A}" dt="2024-02-15T12:51:46.625" v="186" actId="478"/>
          <ac:picMkLst>
            <pc:docMk/>
            <pc:sldMk cId="4143652270" sldId="265"/>
            <ac:picMk id="2" creationId="{F398D63C-AF05-D46D-34F9-6EEC2DF7DB1B}"/>
          </ac:picMkLst>
        </pc:picChg>
        <pc:picChg chg="add mod">
          <ac:chgData name="philemon negro" userId="477674032b3ec3b6" providerId="LiveId" clId="{7917147F-6D73-4163-8FFC-B81A648AB62A}" dt="2024-02-15T12:53:50.125" v="220" actId="1076"/>
          <ac:picMkLst>
            <pc:docMk/>
            <pc:sldMk cId="4143652270" sldId="265"/>
            <ac:picMk id="3" creationId="{E9836FD4-24E6-1768-38AC-CD0DAD6C427C}"/>
          </ac:picMkLst>
        </pc:picChg>
        <pc:picChg chg="del">
          <ac:chgData name="philemon negro" userId="477674032b3ec3b6" providerId="LiveId" clId="{7917147F-6D73-4163-8FFC-B81A648AB62A}" dt="2024-02-15T12:51:48.920" v="187" actId="478"/>
          <ac:picMkLst>
            <pc:docMk/>
            <pc:sldMk cId="4143652270" sldId="265"/>
            <ac:picMk id="10" creationId="{A2FEFB06-CE43-3D56-F4CF-72B96B776F54}"/>
          </ac:picMkLst>
        </pc:picChg>
      </pc:sldChg>
      <pc:sldChg chg="del">
        <pc:chgData name="philemon negro" userId="477674032b3ec3b6" providerId="LiveId" clId="{7917147F-6D73-4163-8FFC-B81A648AB62A}" dt="2024-02-15T13:02:33.573" v="297" actId="2696"/>
        <pc:sldMkLst>
          <pc:docMk/>
          <pc:sldMk cId="734467685" sldId="266"/>
        </pc:sldMkLst>
      </pc:sldChg>
      <pc:sldChg chg="addSp delSp modSp mod delAnim">
        <pc:chgData name="philemon negro" userId="477674032b3ec3b6" providerId="LiveId" clId="{7917147F-6D73-4163-8FFC-B81A648AB62A}" dt="2024-02-15T13:00:40.532" v="284"/>
        <pc:sldMkLst>
          <pc:docMk/>
          <pc:sldMk cId="3393945996" sldId="267"/>
        </pc:sldMkLst>
        <pc:spChg chg="add mod">
          <ac:chgData name="philemon negro" userId="477674032b3ec3b6" providerId="LiveId" clId="{7917147F-6D73-4163-8FFC-B81A648AB62A}" dt="2024-02-15T13:00:11.816" v="279"/>
          <ac:spMkLst>
            <pc:docMk/>
            <pc:sldMk cId="3393945996" sldId="267"/>
            <ac:spMk id="2" creationId="{B18A8700-6DC3-5191-1CE8-FDFD46D39AFA}"/>
          </ac:spMkLst>
        </pc:spChg>
        <pc:spChg chg="del mod">
          <ac:chgData name="philemon negro" userId="477674032b3ec3b6" providerId="LiveId" clId="{7917147F-6D73-4163-8FFC-B81A648AB62A}" dt="2024-02-15T13:00:10.594" v="278" actId="478"/>
          <ac:spMkLst>
            <pc:docMk/>
            <pc:sldMk cId="3393945996" sldId="267"/>
            <ac:spMk id="1043" creationId="{5567473C-3116-B268-FA7E-0360F91E9EB2}"/>
          </ac:spMkLst>
        </pc:spChg>
        <pc:grpChg chg="del">
          <ac:chgData name="philemon negro" userId="477674032b3ec3b6" providerId="LiveId" clId="{7917147F-6D73-4163-8FFC-B81A648AB62A}" dt="2024-02-15T13:00:31.718" v="282" actId="478"/>
          <ac:grpSpMkLst>
            <pc:docMk/>
            <pc:sldMk cId="3393945996" sldId="267"/>
            <ac:grpSpMk id="14" creationId="{1271D183-CDB3-D5C3-5E78-0AE43EB1DD70}"/>
          </ac:grpSpMkLst>
        </pc:grpChg>
        <pc:picChg chg="add mod">
          <ac:chgData name="philemon negro" userId="477674032b3ec3b6" providerId="LiveId" clId="{7917147F-6D73-4163-8FFC-B81A648AB62A}" dt="2024-02-15T13:00:26.521" v="281"/>
          <ac:picMkLst>
            <pc:docMk/>
            <pc:sldMk cId="3393945996" sldId="267"/>
            <ac:picMk id="3" creationId="{EF1207F3-2B54-A36F-D2D7-CE5571B21B3B}"/>
          </ac:picMkLst>
        </pc:picChg>
        <pc:picChg chg="add mod">
          <ac:chgData name="philemon negro" userId="477674032b3ec3b6" providerId="LiveId" clId="{7917147F-6D73-4163-8FFC-B81A648AB62A}" dt="2024-02-15T13:00:40.532" v="284"/>
          <ac:picMkLst>
            <pc:docMk/>
            <pc:sldMk cId="3393945996" sldId="267"/>
            <ac:picMk id="4" creationId="{4BA35962-8B0D-BB1E-D29C-0EB1D8E4F375}"/>
          </ac:picMkLst>
        </pc:picChg>
        <pc:picChg chg="del">
          <ac:chgData name="philemon negro" userId="477674032b3ec3b6" providerId="LiveId" clId="{7917147F-6D73-4163-8FFC-B81A648AB62A}" dt="2024-02-15T13:00:25.159" v="280" actId="478"/>
          <ac:picMkLst>
            <pc:docMk/>
            <pc:sldMk cId="3393945996" sldId="267"/>
            <ac:picMk id="22" creationId="{E39673DC-EC25-6697-0704-B3ECA30EF7C6}"/>
          </ac:picMkLst>
        </pc:picChg>
        <pc:picChg chg="del">
          <ac:chgData name="philemon negro" userId="477674032b3ec3b6" providerId="LiveId" clId="{7917147F-6D73-4163-8FFC-B81A648AB62A}" dt="2024-02-15T13:00:34.206" v="283" actId="478"/>
          <ac:picMkLst>
            <pc:docMk/>
            <pc:sldMk cId="3393945996" sldId="267"/>
            <ac:picMk id="24" creationId="{3D4DCE2C-EF94-0C59-52D7-171AABC69FBC}"/>
          </ac:picMkLst>
        </pc:picChg>
      </pc:sldChg>
      <pc:sldChg chg="addSp delSp modSp mod">
        <pc:chgData name="philemon negro" userId="477674032b3ec3b6" providerId="LiveId" clId="{7917147F-6D73-4163-8FFC-B81A648AB62A}" dt="2024-02-15T13:04:17.454" v="303" actId="1440"/>
        <pc:sldMkLst>
          <pc:docMk/>
          <pc:sldMk cId="3061578424" sldId="268"/>
        </pc:sldMkLst>
        <pc:spChg chg="del">
          <ac:chgData name="philemon negro" userId="477674032b3ec3b6" providerId="LiveId" clId="{7917147F-6D73-4163-8FFC-B81A648AB62A}" dt="2024-02-15T13:03:09.165" v="299" actId="478"/>
          <ac:spMkLst>
            <pc:docMk/>
            <pc:sldMk cId="3061578424" sldId="268"/>
            <ac:spMk id="4" creationId="{A9E61386-490B-2122-B81A-84D593E15BC2}"/>
          </ac:spMkLst>
        </pc:spChg>
        <pc:spChg chg="del">
          <ac:chgData name="philemon negro" userId="477674032b3ec3b6" providerId="LiveId" clId="{7917147F-6D73-4163-8FFC-B81A648AB62A}" dt="2024-02-15T13:03:09.165" v="299" actId="478"/>
          <ac:spMkLst>
            <pc:docMk/>
            <pc:sldMk cId="3061578424" sldId="268"/>
            <ac:spMk id="6" creationId="{3A069654-4CAC-994F-4C60-C1BADC8B25C1}"/>
          </ac:spMkLst>
        </pc:spChg>
        <pc:spChg chg="del">
          <ac:chgData name="philemon negro" userId="477674032b3ec3b6" providerId="LiveId" clId="{7917147F-6D73-4163-8FFC-B81A648AB62A}" dt="2024-02-15T13:03:09.165" v="299" actId="478"/>
          <ac:spMkLst>
            <pc:docMk/>
            <pc:sldMk cId="3061578424" sldId="268"/>
            <ac:spMk id="7" creationId="{177044C6-23CF-15E3-E28C-5EBAB1348F86}"/>
          </ac:spMkLst>
        </pc:spChg>
        <pc:spChg chg="del">
          <ac:chgData name="philemon negro" userId="477674032b3ec3b6" providerId="LiveId" clId="{7917147F-6D73-4163-8FFC-B81A648AB62A}" dt="2024-02-15T13:03:09.165" v="299" actId="478"/>
          <ac:spMkLst>
            <pc:docMk/>
            <pc:sldMk cId="3061578424" sldId="268"/>
            <ac:spMk id="9" creationId="{0B8F9A1E-8DC1-04C7-5135-443BE657AAA1}"/>
          </ac:spMkLst>
        </pc:spChg>
        <pc:spChg chg="del">
          <ac:chgData name="philemon negro" userId="477674032b3ec3b6" providerId="LiveId" clId="{7917147F-6D73-4163-8FFC-B81A648AB62A}" dt="2024-02-15T13:03:09.165" v="299" actId="478"/>
          <ac:spMkLst>
            <pc:docMk/>
            <pc:sldMk cId="3061578424" sldId="268"/>
            <ac:spMk id="10" creationId="{2C54A2BF-74A0-7376-0569-2FC81C5A7B95}"/>
          </ac:spMkLst>
        </pc:spChg>
        <pc:spChg chg="del">
          <ac:chgData name="philemon negro" userId="477674032b3ec3b6" providerId="LiveId" clId="{7917147F-6D73-4163-8FFC-B81A648AB62A}" dt="2024-02-15T13:03:09.165" v="299" actId="478"/>
          <ac:spMkLst>
            <pc:docMk/>
            <pc:sldMk cId="3061578424" sldId="268"/>
            <ac:spMk id="11" creationId="{5E4F7CB4-BE6E-1798-ED13-AAAC738A6165}"/>
          </ac:spMkLst>
        </pc:spChg>
        <pc:spChg chg="del">
          <ac:chgData name="philemon negro" userId="477674032b3ec3b6" providerId="LiveId" clId="{7917147F-6D73-4163-8FFC-B81A648AB62A}" dt="2024-02-15T13:03:09.165" v="299" actId="478"/>
          <ac:spMkLst>
            <pc:docMk/>
            <pc:sldMk cId="3061578424" sldId="268"/>
            <ac:spMk id="18" creationId="{15DE36AA-98C5-0436-3AA4-8CC477673082}"/>
          </ac:spMkLst>
        </pc:spChg>
        <pc:spChg chg="del">
          <ac:chgData name="philemon negro" userId="477674032b3ec3b6" providerId="LiveId" clId="{7917147F-6D73-4163-8FFC-B81A648AB62A}" dt="2024-02-15T13:03:09.165" v="299" actId="478"/>
          <ac:spMkLst>
            <pc:docMk/>
            <pc:sldMk cId="3061578424" sldId="268"/>
            <ac:spMk id="19" creationId="{4E1351C4-EDC5-C13D-6F63-E3B96F9DF59F}"/>
          </ac:spMkLst>
        </pc:spChg>
        <pc:spChg chg="del">
          <ac:chgData name="philemon negro" userId="477674032b3ec3b6" providerId="LiveId" clId="{7917147F-6D73-4163-8FFC-B81A648AB62A}" dt="2024-02-15T13:03:09.165" v="299" actId="478"/>
          <ac:spMkLst>
            <pc:docMk/>
            <pc:sldMk cId="3061578424" sldId="268"/>
            <ac:spMk id="20" creationId="{197D0E58-3773-7FBC-D315-DEDF4211FE61}"/>
          </ac:spMkLst>
        </pc:spChg>
        <pc:grpChg chg="del">
          <ac:chgData name="philemon negro" userId="477674032b3ec3b6" providerId="LiveId" clId="{7917147F-6D73-4163-8FFC-B81A648AB62A}" dt="2024-02-15T13:02:58.189" v="298" actId="478"/>
          <ac:grpSpMkLst>
            <pc:docMk/>
            <pc:sldMk cId="3061578424" sldId="268"/>
            <ac:grpSpMk id="46" creationId="{8BC83B74-0F1A-ED7D-19A6-BD5B5361603F}"/>
          </ac:grpSpMkLst>
        </pc:grpChg>
        <pc:picChg chg="add mod modCrop">
          <ac:chgData name="philemon negro" userId="477674032b3ec3b6" providerId="LiveId" clId="{7917147F-6D73-4163-8FFC-B81A648AB62A}" dt="2024-02-15T13:04:17.454" v="303" actId="1440"/>
          <ac:picMkLst>
            <pc:docMk/>
            <pc:sldMk cId="3061578424" sldId="268"/>
            <ac:picMk id="2" creationId="{E3F84A2D-44A1-B654-AD5A-1E991A89DE09}"/>
          </ac:picMkLst>
        </pc:picChg>
        <pc:picChg chg="del">
          <ac:chgData name="philemon negro" userId="477674032b3ec3b6" providerId="LiveId" clId="{7917147F-6D73-4163-8FFC-B81A648AB62A}" dt="2024-02-15T13:03:09.165" v="299" actId="478"/>
          <ac:picMkLst>
            <pc:docMk/>
            <pc:sldMk cId="3061578424" sldId="268"/>
            <ac:picMk id="3" creationId="{3DA124FA-0766-4011-6EE0-8A75F49E6A28}"/>
          </ac:picMkLst>
        </pc:picChg>
        <pc:picChg chg="del">
          <ac:chgData name="philemon negro" userId="477674032b3ec3b6" providerId="LiveId" clId="{7917147F-6D73-4163-8FFC-B81A648AB62A}" dt="2024-02-15T13:03:09.165" v="299" actId="478"/>
          <ac:picMkLst>
            <pc:docMk/>
            <pc:sldMk cId="3061578424" sldId="268"/>
            <ac:picMk id="8" creationId="{A9D27E4D-6669-A0F5-3296-2CD832D48297}"/>
          </ac:picMkLst>
        </pc:picChg>
        <pc:picChg chg="del">
          <ac:chgData name="philemon negro" userId="477674032b3ec3b6" providerId="LiveId" clId="{7917147F-6D73-4163-8FFC-B81A648AB62A}" dt="2024-02-15T13:03:09.165" v="299" actId="478"/>
          <ac:picMkLst>
            <pc:docMk/>
            <pc:sldMk cId="3061578424" sldId="268"/>
            <ac:picMk id="28" creationId="{A3ED780B-E2C3-BDE9-047E-AABF462DE3C5}"/>
          </ac:picMkLst>
        </pc:picChg>
        <pc:picChg chg="del">
          <ac:chgData name="philemon negro" userId="477674032b3ec3b6" providerId="LiveId" clId="{7917147F-6D73-4163-8FFC-B81A648AB62A}" dt="2024-02-15T13:03:09.165" v="299" actId="478"/>
          <ac:picMkLst>
            <pc:docMk/>
            <pc:sldMk cId="3061578424" sldId="268"/>
            <ac:picMk id="31" creationId="{C9CC3F8B-DBCA-0DD4-B40A-F13AAB7848CB}"/>
          </ac:picMkLst>
        </pc:picChg>
        <pc:picChg chg="del mod">
          <ac:chgData name="philemon negro" userId="477674032b3ec3b6" providerId="LiveId" clId="{7917147F-6D73-4163-8FFC-B81A648AB62A}" dt="2024-02-15T13:03:09.165" v="299" actId="478"/>
          <ac:picMkLst>
            <pc:docMk/>
            <pc:sldMk cId="3061578424" sldId="268"/>
            <ac:picMk id="34" creationId="{7D26C29C-71AA-EAF5-6E96-D5646B313DC2}"/>
          </ac:picMkLst>
        </pc:picChg>
        <pc:picChg chg="del">
          <ac:chgData name="philemon negro" userId="477674032b3ec3b6" providerId="LiveId" clId="{7917147F-6D73-4163-8FFC-B81A648AB62A}" dt="2024-02-15T13:03:09.165" v="299" actId="478"/>
          <ac:picMkLst>
            <pc:docMk/>
            <pc:sldMk cId="3061578424" sldId="268"/>
            <ac:picMk id="38" creationId="{C2B1AC96-22D7-2105-232B-64CBD24372C3}"/>
          </ac:picMkLst>
        </pc:picChg>
        <pc:picChg chg="del">
          <ac:chgData name="philemon negro" userId="477674032b3ec3b6" providerId="LiveId" clId="{7917147F-6D73-4163-8FFC-B81A648AB62A}" dt="2024-02-15T13:03:09.165" v="299" actId="478"/>
          <ac:picMkLst>
            <pc:docMk/>
            <pc:sldMk cId="3061578424" sldId="268"/>
            <ac:picMk id="41" creationId="{812568B0-8AD2-34EE-C41F-D175A4F4BBF5}"/>
          </ac:picMkLst>
        </pc:picChg>
        <pc:picChg chg="del">
          <ac:chgData name="philemon negro" userId="477674032b3ec3b6" providerId="LiveId" clId="{7917147F-6D73-4163-8FFC-B81A648AB62A}" dt="2024-02-15T13:03:09.165" v="299" actId="478"/>
          <ac:picMkLst>
            <pc:docMk/>
            <pc:sldMk cId="3061578424" sldId="268"/>
            <ac:picMk id="54" creationId="{E40E3652-BF22-4272-7C62-74E247173AB7}"/>
          </ac:picMkLst>
        </pc:picChg>
        <pc:picChg chg="del">
          <ac:chgData name="philemon negro" userId="477674032b3ec3b6" providerId="LiveId" clId="{7917147F-6D73-4163-8FFC-B81A648AB62A}" dt="2024-02-15T13:03:09.165" v="299" actId="478"/>
          <ac:picMkLst>
            <pc:docMk/>
            <pc:sldMk cId="3061578424" sldId="268"/>
            <ac:picMk id="56" creationId="{D0615274-3556-D3E6-9221-FC4A34111960}"/>
          </ac:picMkLst>
        </pc:picChg>
        <pc:picChg chg="del">
          <ac:chgData name="philemon negro" userId="477674032b3ec3b6" providerId="LiveId" clId="{7917147F-6D73-4163-8FFC-B81A648AB62A}" dt="2024-02-15T13:03:09.165" v="299" actId="478"/>
          <ac:picMkLst>
            <pc:docMk/>
            <pc:sldMk cId="3061578424" sldId="268"/>
            <ac:picMk id="60" creationId="{368D5F5E-8ED9-E210-9AE2-592A75551EDD}"/>
          </ac:picMkLst>
        </pc:picChg>
        <pc:picChg chg="del">
          <ac:chgData name="philemon negro" userId="477674032b3ec3b6" providerId="LiveId" clId="{7917147F-6D73-4163-8FFC-B81A648AB62A}" dt="2024-02-15T13:03:09.165" v="299" actId="478"/>
          <ac:picMkLst>
            <pc:docMk/>
            <pc:sldMk cId="3061578424" sldId="268"/>
            <ac:picMk id="62" creationId="{45081CC8-E343-3FF4-EB20-4A0CAAABA378}"/>
          </ac:picMkLst>
        </pc:picChg>
        <pc:cxnChg chg="del mod">
          <ac:chgData name="philemon negro" userId="477674032b3ec3b6" providerId="LiveId" clId="{7917147F-6D73-4163-8FFC-B81A648AB62A}" dt="2024-02-15T13:03:09.165" v="299" actId="478"/>
          <ac:cxnSpMkLst>
            <pc:docMk/>
            <pc:sldMk cId="3061578424" sldId="268"/>
            <ac:cxnSpMk id="25" creationId="{DF03C1C2-5B31-7D8F-783C-7E338A8E2577}"/>
          </ac:cxnSpMkLst>
        </pc:cxnChg>
        <pc:cxnChg chg="del mod">
          <ac:chgData name="philemon negro" userId="477674032b3ec3b6" providerId="LiveId" clId="{7917147F-6D73-4163-8FFC-B81A648AB62A}" dt="2024-02-15T13:03:09.165" v="299" actId="478"/>
          <ac:cxnSpMkLst>
            <pc:docMk/>
            <pc:sldMk cId="3061578424" sldId="268"/>
            <ac:cxnSpMk id="27" creationId="{A2804349-5F60-B105-42D2-C5BA79EEB01C}"/>
          </ac:cxnSpMkLst>
        </pc:cxnChg>
        <pc:cxnChg chg="del mod">
          <ac:chgData name="philemon negro" userId="477674032b3ec3b6" providerId="LiveId" clId="{7917147F-6D73-4163-8FFC-B81A648AB62A}" dt="2024-02-15T13:03:09.165" v="299" actId="478"/>
          <ac:cxnSpMkLst>
            <pc:docMk/>
            <pc:sldMk cId="3061578424" sldId="268"/>
            <ac:cxnSpMk id="30" creationId="{10EFBA01-9E27-2D62-274E-97180DCDB879}"/>
          </ac:cxnSpMkLst>
        </pc:cxnChg>
        <pc:cxnChg chg="del mod">
          <ac:chgData name="philemon negro" userId="477674032b3ec3b6" providerId="LiveId" clId="{7917147F-6D73-4163-8FFC-B81A648AB62A}" dt="2024-02-15T13:03:09.165" v="299" actId="478"/>
          <ac:cxnSpMkLst>
            <pc:docMk/>
            <pc:sldMk cId="3061578424" sldId="268"/>
            <ac:cxnSpMk id="33" creationId="{2987C555-EC89-91FE-6E01-372F337438AB}"/>
          </ac:cxnSpMkLst>
        </pc:cxnChg>
        <pc:cxnChg chg="del mod">
          <ac:chgData name="philemon negro" userId="477674032b3ec3b6" providerId="LiveId" clId="{7917147F-6D73-4163-8FFC-B81A648AB62A}" dt="2024-02-15T13:03:09.165" v="299" actId="478"/>
          <ac:cxnSpMkLst>
            <pc:docMk/>
            <pc:sldMk cId="3061578424" sldId="268"/>
            <ac:cxnSpMk id="35" creationId="{62947C61-30A8-BA4D-34CF-ADAEB4097CC1}"/>
          </ac:cxnSpMkLst>
        </pc:cxnChg>
        <pc:cxnChg chg="del mod">
          <ac:chgData name="philemon negro" userId="477674032b3ec3b6" providerId="LiveId" clId="{7917147F-6D73-4163-8FFC-B81A648AB62A}" dt="2024-02-15T13:03:09.165" v="299" actId="478"/>
          <ac:cxnSpMkLst>
            <pc:docMk/>
            <pc:sldMk cId="3061578424" sldId="268"/>
            <ac:cxnSpMk id="37" creationId="{277740C5-407E-2F01-DA3B-0936829A486E}"/>
          </ac:cxnSpMkLst>
        </pc:cxnChg>
        <pc:cxnChg chg="del mod">
          <ac:chgData name="philemon negro" userId="477674032b3ec3b6" providerId="LiveId" clId="{7917147F-6D73-4163-8FFC-B81A648AB62A}" dt="2024-02-15T13:03:09.165" v="299" actId="478"/>
          <ac:cxnSpMkLst>
            <pc:docMk/>
            <pc:sldMk cId="3061578424" sldId="268"/>
            <ac:cxnSpMk id="40" creationId="{70E881BC-BC89-DB81-9F45-8AC46C4CF2BB}"/>
          </ac:cxnSpMkLst>
        </pc:cxnChg>
        <pc:cxnChg chg="del mod">
          <ac:chgData name="philemon negro" userId="477674032b3ec3b6" providerId="LiveId" clId="{7917147F-6D73-4163-8FFC-B81A648AB62A}" dt="2024-02-15T13:03:09.165" v="299" actId="478"/>
          <ac:cxnSpMkLst>
            <pc:docMk/>
            <pc:sldMk cId="3061578424" sldId="268"/>
            <ac:cxnSpMk id="43" creationId="{E1FD6471-33C5-FF21-17A4-E53A15F065F3}"/>
          </ac:cxnSpMkLst>
        </pc:cxnChg>
      </pc:sldChg>
      <pc:sldChg chg="delSp mod">
        <pc:chgData name="philemon negro" userId="477674032b3ec3b6" providerId="LiveId" clId="{7917147F-6D73-4163-8FFC-B81A648AB62A}" dt="2024-02-15T13:04:43.697" v="306" actId="478"/>
        <pc:sldMkLst>
          <pc:docMk/>
          <pc:sldMk cId="3609899394" sldId="269"/>
        </pc:sldMkLst>
        <pc:grpChg chg="del">
          <ac:chgData name="philemon negro" userId="477674032b3ec3b6" providerId="LiveId" clId="{7917147F-6D73-4163-8FFC-B81A648AB62A}" dt="2024-02-15T13:04:43.697" v="306" actId="478"/>
          <ac:grpSpMkLst>
            <pc:docMk/>
            <pc:sldMk cId="3609899394" sldId="269"/>
            <ac:grpSpMk id="4" creationId="{60799898-0E96-0258-40EA-40CCE4284818}"/>
          </ac:grpSpMkLst>
        </pc:grpChg>
        <pc:picChg chg="del">
          <ac:chgData name="philemon negro" userId="477674032b3ec3b6" providerId="LiveId" clId="{7917147F-6D73-4163-8FFC-B81A648AB62A}" dt="2024-02-15T13:04:38.847" v="304" actId="478"/>
          <ac:picMkLst>
            <pc:docMk/>
            <pc:sldMk cId="3609899394" sldId="269"/>
            <ac:picMk id="2" creationId="{1D5849AC-5A44-5215-02FE-3580A5128C9B}"/>
          </ac:picMkLst>
        </pc:picChg>
        <pc:picChg chg="del">
          <ac:chgData name="philemon negro" userId="477674032b3ec3b6" providerId="LiveId" clId="{7917147F-6D73-4163-8FFC-B81A648AB62A}" dt="2024-02-15T13:04:41.058" v="305" actId="478"/>
          <ac:picMkLst>
            <pc:docMk/>
            <pc:sldMk cId="3609899394" sldId="269"/>
            <ac:picMk id="10" creationId="{54AE6BE8-9656-9CC4-D070-8CC22E484C19}"/>
          </ac:picMkLst>
        </pc:picChg>
      </pc:sldChg>
      <pc:sldChg chg="addSp delSp modSp mod">
        <pc:chgData name="philemon negro" userId="477674032b3ec3b6" providerId="LiveId" clId="{7917147F-6D73-4163-8FFC-B81A648AB62A}" dt="2024-02-15T13:14:36.319" v="516" actId="1076"/>
        <pc:sldMkLst>
          <pc:docMk/>
          <pc:sldMk cId="3152966683" sldId="271"/>
        </pc:sldMkLst>
        <pc:spChg chg="mod">
          <ac:chgData name="philemon negro" userId="477674032b3ec3b6" providerId="LiveId" clId="{7917147F-6D73-4163-8FFC-B81A648AB62A}" dt="2024-02-15T13:09:22.757" v="361" actId="1076"/>
          <ac:spMkLst>
            <pc:docMk/>
            <pc:sldMk cId="3152966683" sldId="271"/>
            <ac:spMk id="49" creationId="{93099854-80D3-317C-715F-5AED15E72B5E}"/>
          </ac:spMkLst>
        </pc:spChg>
        <pc:spChg chg="mod">
          <ac:chgData name="philemon negro" userId="477674032b3ec3b6" providerId="LiveId" clId="{7917147F-6D73-4163-8FFC-B81A648AB62A}" dt="2024-02-15T13:09:25.825" v="362" actId="1076"/>
          <ac:spMkLst>
            <pc:docMk/>
            <pc:sldMk cId="3152966683" sldId="271"/>
            <ac:spMk id="50" creationId="{66BF5F86-2E7D-D7E7-4E37-17970A1D9978}"/>
          </ac:spMkLst>
        </pc:spChg>
        <pc:spChg chg="mod">
          <ac:chgData name="philemon negro" userId="477674032b3ec3b6" providerId="LiveId" clId="{7917147F-6D73-4163-8FFC-B81A648AB62A}" dt="2024-02-15T13:12:06.080" v="453" actId="1076"/>
          <ac:spMkLst>
            <pc:docMk/>
            <pc:sldMk cId="3152966683" sldId="271"/>
            <ac:spMk id="51" creationId="{691593DC-5E11-9939-8012-BB93CAFE1069}"/>
          </ac:spMkLst>
        </pc:spChg>
        <pc:spChg chg="mod">
          <ac:chgData name="philemon negro" userId="477674032b3ec3b6" providerId="LiveId" clId="{7917147F-6D73-4163-8FFC-B81A648AB62A}" dt="2024-02-15T13:11:45.249" v="448" actId="1076"/>
          <ac:spMkLst>
            <pc:docMk/>
            <pc:sldMk cId="3152966683" sldId="271"/>
            <ac:spMk id="52" creationId="{CC4B937F-6B82-D552-5EDC-68C9B383E1A6}"/>
          </ac:spMkLst>
        </pc:spChg>
        <pc:spChg chg="mod">
          <ac:chgData name="philemon negro" userId="477674032b3ec3b6" providerId="LiveId" clId="{7917147F-6D73-4163-8FFC-B81A648AB62A}" dt="2024-02-15T13:10:07.704" v="384" actId="1076"/>
          <ac:spMkLst>
            <pc:docMk/>
            <pc:sldMk cId="3152966683" sldId="271"/>
            <ac:spMk id="59" creationId="{01CB1B94-D90F-A6C5-DBFA-42444063CA46}"/>
          </ac:spMkLst>
        </pc:spChg>
        <pc:spChg chg="mod">
          <ac:chgData name="philemon negro" userId="477674032b3ec3b6" providerId="LiveId" clId="{7917147F-6D73-4163-8FFC-B81A648AB62A}" dt="2024-02-15T13:10:39.609" v="388" actId="1076"/>
          <ac:spMkLst>
            <pc:docMk/>
            <pc:sldMk cId="3152966683" sldId="271"/>
            <ac:spMk id="61" creationId="{D87D07C4-6184-8C3A-7408-D8D9EA1951A9}"/>
          </ac:spMkLst>
        </pc:spChg>
        <pc:spChg chg="mod">
          <ac:chgData name="philemon negro" userId="477674032b3ec3b6" providerId="LiveId" clId="{7917147F-6D73-4163-8FFC-B81A648AB62A}" dt="2024-02-15T13:13:55.921" v="476" actId="1076"/>
          <ac:spMkLst>
            <pc:docMk/>
            <pc:sldMk cId="3152966683" sldId="271"/>
            <ac:spMk id="67" creationId="{54C403C5-B2FF-A61A-6246-3B63CFA67352}"/>
          </ac:spMkLst>
        </pc:spChg>
        <pc:spChg chg="mod">
          <ac:chgData name="philemon negro" userId="477674032b3ec3b6" providerId="LiveId" clId="{7917147F-6D73-4163-8FFC-B81A648AB62A}" dt="2024-02-15T13:14:36.319" v="516" actId="1076"/>
          <ac:spMkLst>
            <pc:docMk/>
            <pc:sldMk cId="3152966683" sldId="271"/>
            <ac:spMk id="70" creationId="{1437420B-7A59-058E-222A-4C98F43B2CED}"/>
          </ac:spMkLst>
        </pc:spChg>
        <pc:picChg chg="add mod">
          <ac:chgData name="philemon negro" userId="477674032b3ec3b6" providerId="LiveId" clId="{7917147F-6D73-4163-8FFC-B81A648AB62A}" dt="2024-02-15T13:13:22.794" v="460" actId="207"/>
          <ac:picMkLst>
            <pc:docMk/>
            <pc:sldMk cId="3152966683" sldId="271"/>
            <ac:picMk id="3" creationId="{467FD02F-01A9-EC59-0232-DED1D68690B9}"/>
          </ac:picMkLst>
        </pc:picChg>
        <pc:picChg chg="mod">
          <ac:chgData name="philemon negro" userId="477674032b3ec3b6" providerId="LiveId" clId="{7917147F-6D73-4163-8FFC-B81A648AB62A}" dt="2024-02-15T13:09:29.461" v="363" actId="1076"/>
          <ac:picMkLst>
            <pc:docMk/>
            <pc:sldMk cId="3152966683" sldId="271"/>
            <ac:picMk id="42" creationId="{1DE5B9F7-EF07-68F2-6383-F0FB991CF5C7}"/>
          </ac:picMkLst>
        </pc:picChg>
        <pc:picChg chg="mod">
          <ac:chgData name="philemon negro" userId="477674032b3ec3b6" providerId="LiveId" clId="{7917147F-6D73-4163-8FFC-B81A648AB62A}" dt="2024-02-15T13:12:12.356" v="454" actId="1076"/>
          <ac:picMkLst>
            <pc:docMk/>
            <pc:sldMk cId="3152966683" sldId="271"/>
            <ac:picMk id="48" creationId="{1A789CA2-65B2-C137-EBD9-1D54A00F9333}"/>
          </ac:picMkLst>
        </pc:picChg>
        <pc:picChg chg="del mod">
          <ac:chgData name="philemon negro" userId="477674032b3ec3b6" providerId="LiveId" clId="{7917147F-6D73-4163-8FFC-B81A648AB62A}" dt="2024-02-15T13:12:26.005" v="455" actId="478"/>
          <ac:picMkLst>
            <pc:docMk/>
            <pc:sldMk cId="3152966683" sldId="271"/>
            <ac:picMk id="69" creationId="{FD5D36D9-FF56-C986-019C-96FEDC52DA30}"/>
          </ac:picMkLst>
        </pc:picChg>
      </pc:sldChg>
      <pc:sldChg chg="addSp delSp modSp mod">
        <pc:chgData name="philemon negro" userId="477674032b3ec3b6" providerId="LiveId" clId="{7917147F-6D73-4163-8FFC-B81A648AB62A}" dt="2024-02-15T13:07:08.904" v="331" actId="207"/>
        <pc:sldMkLst>
          <pc:docMk/>
          <pc:sldMk cId="809413232" sldId="277"/>
        </pc:sldMkLst>
        <pc:spChg chg="add mod">
          <ac:chgData name="philemon negro" userId="477674032b3ec3b6" providerId="LiveId" clId="{7917147F-6D73-4163-8FFC-B81A648AB62A}" dt="2024-02-15T13:07:08.904" v="331" actId="207"/>
          <ac:spMkLst>
            <pc:docMk/>
            <pc:sldMk cId="809413232" sldId="277"/>
            <ac:spMk id="2" creationId="{7D2FA11B-CDFE-6158-3E69-27542E3E46CF}"/>
          </ac:spMkLst>
        </pc:spChg>
        <pc:grpChg chg="del">
          <ac:chgData name="philemon negro" userId="477674032b3ec3b6" providerId="LiveId" clId="{7917147F-6D73-4163-8FFC-B81A648AB62A}" dt="2024-02-15T13:06:18.920" v="327" actId="478"/>
          <ac:grpSpMkLst>
            <pc:docMk/>
            <pc:sldMk cId="809413232" sldId="277"/>
            <ac:grpSpMk id="24" creationId="{9AA3E4C2-7AD0-D247-22BC-7519FA2B3254}"/>
          </ac:grpSpMkLst>
        </pc:grpChg>
        <pc:picChg chg="add mod">
          <ac:chgData name="philemon negro" userId="477674032b3ec3b6" providerId="LiveId" clId="{7917147F-6D73-4163-8FFC-B81A648AB62A}" dt="2024-02-15T13:06:50.822" v="330" actId="14100"/>
          <ac:picMkLst>
            <pc:docMk/>
            <pc:sldMk cId="809413232" sldId="277"/>
            <ac:picMk id="3" creationId="{2D25E6CB-8832-DD05-B36F-BD06DAAB8B32}"/>
          </ac:picMkLst>
        </pc:picChg>
        <pc:picChg chg="mod">
          <ac:chgData name="philemon negro" userId="477674032b3ec3b6" providerId="LiveId" clId="{7917147F-6D73-4163-8FFC-B81A648AB62A}" dt="2024-02-15T13:06:14.905" v="326" actId="1076"/>
          <ac:picMkLst>
            <pc:docMk/>
            <pc:sldMk cId="809413232" sldId="277"/>
            <ac:picMk id="19" creationId="{AAEB4B46-A532-9AEC-2273-73BE4679850A}"/>
          </ac:picMkLst>
        </pc:picChg>
        <pc:picChg chg="del">
          <ac:chgData name="philemon negro" userId="477674032b3ec3b6" providerId="LiveId" clId="{7917147F-6D73-4163-8FFC-B81A648AB62A}" dt="2024-02-15T13:05:52.259" v="320" actId="478"/>
          <ac:picMkLst>
            <pc:docMk/>
            <pc:sldMk cId="809413232" sldId="277"/>
            <ac:picMk id="21" creationId="{5571B068-B728-3B6B-8191-F63D14963B72}"/>
          </ac:picMkLst>
        </pc:picChg>
        <pc:picChg chg="mod">
          <ac:chgData name="philemon negro" userId="477674032b3ec3b6" providerId="LiveId" clId="{7917147F-6D73-4163-8FFC-B81A648AB62A}" dt="2024-02-15T13:06:07.669" v="324" actId="1076"/>
          <ac:picMkLst>
            <pc:docMk/>
            <pc:sldMk cId="809413232" sldId="277"/>
            <ac:picMk id="22" creationId="{13008C9C-C05D-F4A5-FD1A-9D8AEA179C11}"/>
          </ac:picMkLst>
        </pc:picChg>
      </pc:sldChg>
      <pc:sldChg chg="addSp delSp modSp mod">
        <pc:chgData name="philemon negro" userId="477674032b3ec3b6" providerId="LiveId" clId="{7917147F-6D73-4163-8FFC-B81A648AB62A}" dt="2024-02-15T13:17:39.449" v="565" actId="20577"/>
        <pc:sldMkLst>
          <pc:docMk/>
          <pc:sldMk cId="4283712670" sldId="278"/>
        </pc:sldMkLst>
        <pc:spChg chg="add mod">
          <ac:chgData name="philemon negro" userId="477674032b3ec3b6" providerId="LiveId" clId="{7917147F-6D73-4163-8FFC-B81A648AB62A}" dt="2024-02-15T13:17:39.449" v="565" actId="20577"/>
          <ac:spMkLst>
            <pc:docMk/>
            <pc:sldMk cId="4283712670" sldId="278"/>
            <ac:spMk id="2" creationId="{92CC8F7E-F28A-3E16-B825-CCE8B8098D52}"/>
          </ac:spMkLst>
        </pc:spChg>
        <pc:spChg chg="add mod">
          <ac:chgData name="philemon negro" userId="477674032b3ec3b6" providerId="LiveId" clId="{7917147F-6D73-4163-8FFC-B81A648AB62A}" dt="2024-02-15T13:17:24.270" v="557" actId="1076"/>
          <ac:spMkLst>
            <pc:docMk/>
            <pc:sldMk cId="4283712670" sldId="278"/>
            <ac:spMk id="4" creationId="{08D620B7-CA41-A6E8-40F3-5ECF25A571F2}"/>
          </ac:spMkLst>
        </pc:spChg>
        <pc:spChg chg="mod">
          <ac:chgData name="philemon negro" userId="477674032b3ec3b6" providerId="LiveId" clId="{7917147F-6D73-4163-8FFC-B81A648AB62A}" dt="2024-02-15T13:16:02.208" v="538" actId="14100"/>
          <ac:spMkLst>
            <pc:docMk/>
            <pc:sldMk cId="4283712670" sldId="278"/>
            <ac:spMk id="6" creationId="{E3138395-6257-4394-1DE7-B26CCA377253}"/>
          </ac:spMkLst>
        </pc:spChg>
        <pc:spChg chg="del">
          <ac:chgData name="philemon negro" userId="477674032b3ec3b6" providerId="LiveId" clId="{7917147F-6D73-4163-8FFC-B81A648AB62A}" dt="2024-02-15T13:16:10.361" v="540" actId="478"/>
          <ac:spMkLst>
            <pc:docMk/>
            <pc:sldMk cId="4283712670" sldId="278"/>
            <ac:spMk id="7" creationId="{BC612516-5AF9-978C-9E91-B521E1970B28}"/>
          </ac:spMkLst>
        </pc:spChg>
        <pc:spChg chg="add mod">
          <ac:chgData name="philemon negro" userId="477674032b3ec3b6" providerId="LiveId" clId="{7917147F-6D73-4163-8FFC-B81A648AB62A}" dt="2024-02-15T13:17:16.769" v="556" actId="20577"/>
          <ac:spMkLst>
            <pc:docMk/>
            <pc:sldMk cId="4283712670" sldId="278"/>
            <ac:spMk id="8" creationId="{2B5A0DC8-62B4-8C03-29ED-CB5F6CE11132}"/>
          </ac:spMkLst>
        </pc:spChg>
        <pc:spChg chg="add mod">
          <ac:chgData name="philemon negro" userId="477674032b3ec3b6" providerId="LiveId" clId="{7917147F-6D73-4163-8FFC-B81A648AB62A}" dt="2024-02-15T13:17:28.089" v="558" actId="1076"/>
          <ac:spMkLst>
            <pc:docMk/>
            <pc:sldMk cId="4283712670" sldId="278"/>
            <ac:spMk id="9" creationId="{F7D56721-83C7-8C98-DB6E-DCE8ADDBCA91}"/>
          </ac:spMkLst>
        </pc:spChg>
        <pc:grpChg chg="del">
          <ac:chgData name="philemon negro" userId="477674032b3ec3b6" providerId="LiveId" clId="{7917147F-6D73-4163-8FFC-B81A648AB62A}" dt="2024-02-15T13:16:06.585" v="539" actId="478"/>
          <ac:grpSpMkLst>
            <pc:docMk/>
            <pc:sldMk cId="4283712670" sldId="278"/>
            <ac:grpSpMk id="24" creationId="{1C940CA8-B2FF-B838-7AA7-E2ACDBF72E4C}"/>
          </ac:grpSpMkLst>
        </pc:grpChg>
        <pc:picChg chg="mod">
          <ac:chgData name="philemon negro" userId="477674032b3ec3b6" providerId="LiveId" clId="{7917147F-6D73-4163-8FFC-B81A648AB62A}" dt="2024-02-15T13:16:13.398" v="541" actId="1076"/>
          <ac:picMkLst>
            <pc:docMk/>
            <pc:sldMk cId="4283712670" sldId="278"/>
            <ac:picMk id="5" creationId="{A8EF4084-AE44-40A8-1806-3AA1C5668525}"/>
          </ac:picMkLst>
        </pc:picChg>
      </pc:sldChg>
      <pc:sldChg chg="addSp delSp modSp mod delAnim">
        <pc:chgData name="philemon negro" userId="477674032b3ec3b6" providerId="LiveId" clId="{7917147F-6D73-4163-8FFC-B81A648AB62A}" dt="2024-02-15T12:59:46.998" v="273" actId="20577"/>
        <pc:sldMkLst>
          <pc:docMk/>
          <pc:sldMk cId="1300648900" sldId="279"/>
        </pc:sldMkLst>
        <pc:spChg chg="mod">
          <ac:chgData name="philemon negro" userId="477674032b3ec3b6" providerId="LiveId" clId="{7917147F-6D73-4163-8FFC-B81A648AB62A}" dt="2024-02-15T12:59:46.998" v="273" actId="20577"/>
          <ac:spMkLst>
            <pc:docMk/>
            <pc:sldMk cId="1300648900" sldId="279"/>
            <ac:spMk id="1043" creationId="{FDC0FA95-A395-88DF-E764-7FF20BA74C0A}"/>
          </ac:spMkLst>
        </pc:spChg>
        <pc:picChg chg="add mod">
          <ac:chgData name="philemon negro" userId="477674032b3ec3b6" providerId="LiveId" clId="{7917147F-6D73-4163-8FFC-B81A648AB62A}" dt="2024-02-15T12:59:23.273" v="271"/>
          <ac:picMkLst>
            <pc:docMk/>
            <pc:sldMk cId="1300648900" sldId="279"/>
            <ac:picMk id="2" creationId="{0F40EFAA-D292-94DF-6DEF-06E457457383}"/>
          </ac:picMkLst>
        </pc:picChg>
        <pc:picChg chg="del">
          <ac:chgData name="philemon negro" userId="477674032b3ec3b6" providerId="LiveId" clId="{7917147F-6D73-4163-8FFC-B81A648AB62A}" dt="2024-02-15T12:59:09.994" v="267" actId="478"/>
          <ac:picMkLst>
            <pc:docMk/>
            <pc:sldMk cId="1300648900" sldId="279"/>
            <ac:picMk id="3" creationId="{B22C8E31-92AD-3350-3D92-588EBE8254D1}"/>
          </ac:picMkLst>
        </pc:picChg>
        <pc:picChg chg="add mod">
          <ac:chgData name="philemon negro" userId="477674032b3ec3b6" providerId="LiveId" clId="{7917147F-6D73-4163-8FFC-B81A648AB62A}" dt="2024-02-15T12:59:30.533" v="272"/>
          <ac:picMkLst>
            <pc:docMk/>
            <pc:sldMk cId="1300648900" sldId="279"/>
            <ac:picMk id="4" creationId="{4D73CFD2-6791-5F79-D8BB-550880060814}"/>
          </ac:picMkLst>
        </pc:picChg>
        <pc:picChg chg="del">
          <ac:chgData name="philemon negro" userId="477674032b3ec3b6" providerId="LiveId" clId="{7917147F-6D73-4163-8FFC-B81A648AB62A}" dt="2024-02-15T12:59:14.338" v="269" actId="478"/>
          <ac:picMkLst>
            <pc:docMk/>
            <pc:sldMk cId="1300648900" sldId="279"/>
            <ac:picMk id="6" creationId="{EA73E050-20D3-057F-E70B-3F767189647A}"/>
          </ac:picMkLst>
        </pc:picChg>
        <pc:picChg chg="del">
          <ac:chgData name="philemon negro" userId="477674032b3ec3b6" providerId="LiveId" clId="{7917147F-6D73-4163-8FFC-B81A648AB62A}" dt="2024-02-15T12:59:12.174" v="268" actId="478"/>
          <ac:picMkLst>
            <pc:docMk/>
            <pc:sldMk cId="1300648900" sldId="279"/>
            <ac:picMk id="10" creationId="{13877126-30E7-666D-5FD0-04DC5B109CF4}"/>
          </ac:picMkLst>
        </pc:picChg>
        <pc:picChg chg="del">
          <ac:chgData name="philemon negro" userId="477674032b3ec3b6" providerId="LiveId" clId="{7917147F-6D73-4163-8FFC-B81A648AB62A}" dt="2024-02-15T12:59:16.350" v="270" actId="478"/>
          <ac:picMkLst>
            <pc:docMk/>
            <pc:sldMk cId="1300648900" sldId="279"/>
            <ac:picMk id="20" creationId="{CF7D2CC6-7F62-D9C5-2105-6CAD8CC27B4A}"/>
          </ac:picMkLst>
        </pc:picChg>
      </pc:sldChg>
      <pc:sldChg chg="addSp delSp modSp add mod">
        <pc:chgData name="philemon negro" userId="477674032b3ec3b6" providerId="LiveId" clId="{7917147F-6D73-4163-8FFC-B81A648AB62A}" dt="2024-02-15T12:58:43.829" v="260" actId="207"/>
        <pc:sldMkLst>
          <pc:docMk/>
          <pc:sldMk cId="97157169" sldId="280"/>
        </pc:sldMkLst>
        <pc:spChg chg="add mod">
          <ac:chgData name="philemon negro" userId="477674032b3ec3b6" providerId="LiveId" clId="{7917147F-6D73-4163-8FFC-B81A648AB62A}" dt="2024-02-15T12:58:43.829" v="260" actId="207"/>
          <ac:spMkLst>
            <pc:docMk/>
            <pc:sldMk cId="97157169" sldId="280"/>
            <ac:spMk id="2" creationId="{2E89E533-BDCB-FA82-D3C2-91F8814D4988}"/>
          </ac:spMkLst>
        </pc:spChg>
        <pc:spChg chg="add mod">
          <ac:chgData name="philemon negro" userId="477674032b3ec3b6" providerId="LiveId" clId="{7917147F-6D73-4163-8FFC-B81A648AB62A}" dt="2024-02-15T12:58:43.829" v="260" actId="207"/>
          <ac:spMkLst>
            <pc:docMk/>
            <pc:sldMk cId="97157169" sldId="280"/>
            <ac:spMk id="3" creationId="{64BA21C5-3D53-AFB3-3490-5F7F39E6E393}"/>
          </ac:spMkLst>
        </pc:spChg>
        <pc:spChg chg="del mod">
          <ac:chgData name="philemon negro" userId="477674032b3ec3b6" providerId="LiveId" clId="{7917147F-6D73-4163-8FFC-B81A648AB62A}" dt="2024-02-15T12:58:01.563" v="258" actId="478"/>
          <ac:spMkLst>
            <pc:docMk/>
            <pc:sldMk cId="97157169" sldId="280"/>
            <ac:spMk id="4" creationId="{7A02BCFA-80F5-E6BC-C444-8981485C756A}"/>
          </ac:spMkLst>
        </pc:spChg>
        <pc:spChg chg="del mod">
          <ac:chgData name="philemon negro" userId="477674032b3ec3b6" providerId="LiveId" clId="{7917147F-6D73-4163-8FFC-B81A648AB62A}" dt="2024-02-15T12:58:01.563" v="258" actId="478"/>
          <ac:spMkLst>
            <pc:docMk/>
            <pc:sldMk cId="97157169" sldId="280"/>
            <ac:spMk id="5" creationId="{64F957F3-B3FB-5740-1C84-C453599D4A21}"/>
          </ac:spMkLst>
        </pc:spChg>
        <pc:spChg chg="del mod">
          <ac:chgData name="philemon negro" userId="477674032b3ec3b6" providerId="LiveId" clId="{7917147F-6D73-4163-8FFC-B81A648AB62A}" dt="2024-02-15T12:58:01.563" v="258" actId="478"/>
          <ac:spMkLst>
            <pc:docMk/>
            <pc:sldMk cId="97157169" sldId="280"/>
            <ac:spMk id="6" creationId="{E21C4BE4-90D7-2BEF-88E7-289C06489779}"/>
          </ac:spMkLst>
        </pc:spChg>
        <pc:spChg chg="del mod">
          <ac:chgData name="philemon negro" userId="477674032b3ec3b6" providerId="LiveId" clId="{7917147F-6D73-4163-8FFC-B81A648AB62A}" dt="2024-02-15T12:58:01.563" v="258" actId="478"/>
          <ac:spMkLst>
            <pc:docMk/>
            <pc:sldMk cId="97157169" sldId="280"/>
            <ac:spMk id="7" creationId="{5BB5BC6B-B465-BF9C-9CBE-F390353C4C51}"/>
          </ac:spMkLst>
        </pc:spChg>
        <pc:spChg chg="del mod">
          <ac:chgData name="philemon negro" userId="477674032b3ec3b6" providerId="LiveId" clId="{7917147F-6D73-4163-8FFC-B81A648AB62A}" dt="2024-02-15T12:58:01.563" v="258" actId="478"/>
          <ac:spMkLst>
            <pc:docMk/>
            <pc:sldMk cId="97157169" sldId="280"/>
            <ac:spMk id="8" creationId="{79C9696F-4284-13CF-FA50-B4004F8A6E0F}"/>
          </ac:spMkLst>
        </pc:spChg>
        <pc:spChg chg="del mod">
          <ac:chgData name="philemon negro" userId="477674032b3ec3b6" providerId="LiveId" clId="{7917147F-6D73-4163-8FFC-B81A648AB62A}" dt="2024-02-15T12:58:01.563" v="258" actId="478"/>
          <ac:spMkLst>
            <pc:docMk/>
            <pc:sldMk cId="97157169" sldId="280"/>
            <ac:spMk id="9" creationId="{B8AC738A-4196-A27C-65F6-26D6C02EDD13}"/>
          </ac:spMkLst>
        </pc:spChg>
        <pc:spChg chg="del mod">
          <ac:chgData name="philemon negro" userId="477674032b3ec3b6" providerId="LiveId" clId="{7917147F-6D73-4163-8FFC-B81A648AB62A}" dt="2024-02-15T12:58:01.563" v="258" actId="478"/>
          <ac:spMkLst>
            <pc:docMk/>
            <pc:sldMk cId="97157169" sldId="280"/>
            <ac:spMk id="10" creationId="{84A08CBF-A210-5B8A-0C97-50DEA88AD45A}"/>
          </ac:spMkLst>
        </pc:spChg>
        <pc:spChg chg="del mod">
          <ac:chgData name="philemon negro" userId="477674032b3ec3b6" providerId="LiveId" clId="{7917147F-6D73-4163-8FFC-B81A648AB62A}" dt="2024-02-15T12:58:01.563" v="258" actId="478"/>
          <ac:spMkLst>
            <pc:docMk/>
            <pc:sldMk cId="97157169" sldId="280"/>
            <ac:spMk id="11" creationId="{F9633DD2-8D5B-9C34-D38D-3CF2424E34F6}"/>
          </ac:spMkLst>
        </pc:spChg>
        <pc:spChg chg="del mod">
          <ac:chgData name="philemon negro" userId="477674032b3ec3b6" providerId="LiveId" clId="{7917147F-6D73-4163-8FFC-B81A648AB62A}" dt="2024-02-15T12:58:01.563" v="258" actId="478"/>
          <ac:spMkLst>
            <pc:docMk/>
            <pc:sldMk cId="97157169" sldId="280"/>
            <ac:spMk id="12" creationId="{F8CA5265-8C8F-08A7-6766-2956F8BB10A9}"/>
          </ac:spMkLst>
        </pc:spChg>
        <pc:spChg chg="del mod">
          <ac:chgData name="philemon negro" userId="477674032b3ec3b6" providerId="LiveId" clId="{7917147F-6D73-4163-8FFC-B81A648AB62A}" dt="2024-02-15T12:58:01.563" v="258" actId="478"/>
          <ac:spMkLst>
            <pc:docMk/>
            <pc:sldMk cId="97157169" sldId="280"/>
            <ac:spMk id="13" creationId="{4B5C8A60-59BF-2650-8CD7-E26A75CDB0FC}"/>
          </ac:spMkLst>
        </pc:spChg>
        <pc:spChg chg="del mod">
          <ac:chgData name="philemon negro" userId="477674032b3ec3b6" providerId="LiveId" clId="{7917147F-6D73-4163-8FFC-B81A648AB62A}" dt="2024-02-15T12:58:01.563" v="258" actId="478"/>
          <ac:spMkLst>
            <pc:docMk/>
            <pc:sldMk cId="97157169" sldId="280"/>
            <ac:spMk id="14" creationId="{FFE3E618-B8D2-F137-74F3-F75BFA91512F}"/>
          </ac:spMkLst>
        </pc:spChg>
        <pc:spChg chg="del mod">
          <ac:chgData name="philemon negro" userId="477674032b3ec3b6" providerId="LiveId" clId="{7917147F-6D73-4163-8FFC-B81A648AB62A}" dt="2024-02-15T12:58:01.563" v="258" actId="478"/>
          <ac:spMkLst>
            <pc:docMk/>
            <pc:sldMk cId="97157169" sldId="280"/>
            <ac:spMk id="18" creationId="{C24E2279-D198-9E35-B9DC-16539159A225}"/>
          </ac:spMkLst>
        </pc:spChg>
        <pc:spChg chg="add mod">
          <ac:chgData name="philemon negro" userId="477674032b3ec3b6" providerId="LiveId" clId="{7917147F-6D73-4163-8FFC-B81A648AB62A}" dt="2024-02-15T12:58:43.829" v="260" actId="207"/>
          <ac:spMkLst>
            <pc:docMk/>
            <pc:sldMk cId="97157169" sldId="280"/>
            <ac:spMk id="19" creationId="{1777A471-48C4-C257-D122-0FFF60E8589A}"/>
          </ac:spMkLst>
        </pc:spChg>
        <pc:spChg chg="add mod">
          <ac:chgData name="philemon negro" userId="477674032b3ec3b6" providerId="LiveId" clId="{7917147F-6D73-4163-8FFC-B81A648AB62A}" dt="2024-02-15T12:58:43.829" v="260" actId="207"/>
          <ac:spMkLst>
            <pc:docMk/>
            <pc:sldMk cId="97157169" sldId="280"/>
            <ac:spMk id="20" creationId="{4D62C627-23EC-FE2F-4417-DCD8FD43547C}"/>
          </ac:spMkLst>
        </pc:spChg>
        <pc:spChg chg="add mod">
          <ac:chgData name="philemon negro" userId="477674032b3ec3b6" providerId="LiveId" clId="{7917147F-6D73-4163-8FFC-B81A648AB62A}" dt="2024-02-15T12:58:43.829" v="260" actId="207"/>
          <ac:spMkLst>
            <pc:docMk/>
            <pc:sldMk cId="97157169" sldId="280"/>
            <ac:spMk id="21" creationId="{9D270900-9AC4-6BAB-BF58-939CBBA2D892}"/>
          </ac:spMkLst>
        </pc:spChg>
        <pc:spChg chg="add mod">
          <ac:chgData name="philemon negro" userId="477674032b3ec3b6" providerId="LiveId" clId="{7917147F-6D73-4163-8FFC-B81A648AB62A}" dt="2024-02-15T12:58:43.829" v="260" actId="207"/>
          <ac:spMkLst>
            <pc:docMk/>
            <pc:sldMk cId="97157169" sldId="280"/>
            <ac:spMk id="22" creationId="{17405E79-F4F7-F533-5B9B-38B4863C974A}"/>
          </ac:spMkLst>
        </pc:spChg>
        <pc:spChg chg="add mod">
          <ac:chgData name="philemon negro" userId="477674032b3ec3b6" providerId="LiveId" clId="{7917147F-6D73-4163-8FFC-B81A648AB62A}" dt="2024-02-15T12:58:43.829" v="260" actId="207"/>
          <ac:spMkLst>
            <pc:docMk/>
            <pc:sldMk cId="97157169" sldId="280"/>
            <ac:spMk id="23" creationId="{6EB2EFC2-8855-A29B-B8B3-C0EF1C79255E}"/>
          </ac:spMkLst>
        </pc:spChg>
        <pc:spChg chg="add mod">
          <ac:chgData name="philemon negro" userId="477674032b3ec3b6" providerId="LiveId" clId="{7917147F-6D73-4163-8FFC-B81A648AB62A}" dt="2024-02-15T12:58:43.829" v="260" actId="207"/>
          <ac:spMkLst>
            <pc:docMk/>
            <pc:sldMk cId="97157169" sldId="280"/>
            <ac:spMk id="24" creationId="{CADC3213-BC17-7892-B8E5-3E3ABC76B1E0}"/>
          </ac:spMkLst>
        </pc:spChg>
        <pc:spChg chg="add mod">
          <ac:chgData name="philemon negro" userId="477674032b3ec3b6" providerId="LiveId" clId="{7917147F-6D73-4163-8FFC-B81A648AB62A}" dt="2024-02-15T12:58:43.829" v="260" actId="207"/>
          <ac:spMkLst>
            <pc:docMk/>
            <pc:sldMk cId="97157169" sldId="280"/>
            <ac:spMk id="25" creationId="{69B9D8F1-5381-CFD8-746F-CDFEF2D96925}"/>
          </ac:spMkLst>
        </pc:spChg>
        <pc:spChg chg="add mod">
          <ac:chgData name="philemon negro" userId="477674032b3ec3b6" providerId="LiveId" clId="{7917147F-6D73-4163-8FFC-B81A648AB62A}" dt="2024-02-15T12:58:43.829" v="260" actId="207"/>
          <ac:spMkLst>
            <pc:docMk/>
            <pc:sldMk cId="97157169" sldId="280"/>
            <ac:spMk id="26" creationId="{02037349-5F86-68AE-F270-D69C5DBFDAF6}"/>
          </ac:spMkLst>
        </pc:spChg>
        <pc:spChg chg="mod">
          <ac:chgData name="philemon negro" userId="477674032b3ec3b6" providerId="LiveId" clId="{7917147F-6D73-4163-8FFC-B81A648AB62A}" dt="2024-02-15T12:57:45.807" v="257" actId="1076"/>
          <ac:spMkLst>
            <pc:docMk/>
            <pc:sldMk cId="97157169" sldId="280"/>
            <ac:spMk id="1043" creationId="{72608291-6E69-04B7-9B80-39954142034F}"/>
          </ac:spMkLst>
        </pc:spChg>
        <pc:grpChg chg="mod">
          <ac:chgData name="philemon negro" userId="477674032b3ec3b6" providerId="LiveId" clId="{7917147F-6D73-4163-8FFC-B81A648AB62A}" dt="2024-02-15T12:57:45.807" v="257" actId="1076"/>
          <ac:grpSpMkLst>
            <pc:docMk/>
            <pc:sldMk cId="97157169" sldId="280"/>
            <ac:grpSpMk id="15" creationId="{1D66C3C7-5990-20D7-1381-07FED45FF001}"/>
          </ac:grpSpMkLst>
        </pc:grpChg>
        <pc:picChg chg="del mod">
          <ac:chgData name="philemon negro" userId="477674032b3ec3b6" providerId="LiveId" clId="{7917147F-6D73-4163-8FFC-B81A648AB62A}" dt="2024-02-15T12:58:01.563" v="258" actId="478"/>
          <ac:picMkLst>
            <pc:docMk/>
            <pc:sldMk cId="97157169" sldId="280"/>
            <ac:picMk id="1051" creationId="{4A6DFAB4-5DA3-B5F1-830C-B65B04B7A272}"/>
          </ac:picMkLst>
        </pc:picChg>
        <pc:picChg chg="del mod">
          <ac:chgData name="philemon negro" userId="477674032b3ec3b6" providerId="LiveId" clId="{7917147F-6D73-4163-8FFC-B81A648AB62A}" dt="2024-02-15T12:58:01.563" v="258" actId="478"/>
          <ac:picMkLst>
            <pc:docMk/>
            <pc:sldMk cId="97157169" sldId="280"/>
            <ac:picMk id="1053" creationId="{4C5AD35C-E9E2-66CF-94F9-05227DBDA59B}"/>
          </ac:picMkLst>
        </pc:picChg>
      </pc:sldChg>
      <pc:sldChg chg="addSp delSp modSp add mod">
        <pc:chgData name="philemon negro" userId="477674032b3ec3b6" providerId="LiveId" clId="{7917147F-6D73-4163-8FFC-B81A648AB62A}" dt="2024-02-15T13:01:32.570" v="290" actId="1076"/>
        <pc:sldMkLst>
          <pc:docMk/>
          <pc:sldMk cId="2114972500" sldId="281"/>
        </pc:sldMkLst>
        <pc:picChg chg="del">
          <ac:chgData name="philemon negro" userId="477674032b3ec3b6" providerId="LiveId" clId="{7917147F-6D73-4163-8FFC-B81A648AB62A}" dt="2024-02-15T13:01:09.564" v="286" actId="478"/>
          <ac:picMkLst>
            <pc:docMk/>
            <pc:sldMk cId="2114972500" sldId="281"/>
            <ac:picMk id="3" creationId="{A374606C-9680-6A04-1C6C-A53D003C1120}"/>
          </ac:picMkLst>
        </pc:picChg>
        <pc:picChg chg="del">
          <ac:chgData name="philemon negro" userId="477674032b3ec3b6" providerId="LiveId" clId="{7917147F-6D73-4163-8FFC-B81A648AB62A}" dt="2024-02-15T13:01:12.535" v="287" actId="478"/>
          <ac:picMkLst>
            <pc:docMk/>
            <pc:sldMk cId="2114972500" sldId="281"/>
            <ac:picMk id="4" creationId="{DE4629FD-E006-CFD8-9E5E-1798385D9974}"/>
          </ac:picMkLst>
        </pc:picChg>
        <pc:picChg chg="add mod">
          <ac:chgData name="philemon negro" userId="477674032b3ec3b6" providerId="LiveId" clId="{7917147F-6D73-4163-8FFC-B81A648AB62A}" dt="2024-02-15T13:01:18.922" v="288"/>
          <ac:picMkLst>
            <pc:docMk/>
            <pc:sldMk cId="2114972500" sldId="281"/>
            <ac:picMk id="5" creationId="{9A4466E9-EDCA-5363-4E76-B40193F2BACB}"/>
          </ac:picMkLst>
        </pc:picChg>
        <pc:picChg chg="add mod">
          <ac:chgData name="philemon negro" userId="477674032b3ec3b6" providerId="LiveId" clId="{7917147F-6D73-4163-8FFC-B81A648AB62A}" dt="2024-02-15T13:01:32.570" v="290" actId="1076"/>
          <ac:picMkLst>
            <pc:docMk/>
            <pc:sldMk cId="2114972500" sldId="281"/>
            <ac:picMk id="6" creationId="{EA91490D-CBF7-8041-8A51-ED8BAD2D6C0D}"/>
          </ac:picMkLst>
        </pc:picChg>
      </pc:sldChg>
      <pc:sldChg chg="addSp delSp modSp add mod">
        <pc:chgData name="philemon negro" userId="477674032b3ec3b6" providerId="LiveId" clId="{7917147F-6D73-4163-8FFC-B81A648AB62A}" dt="2024-02-15T13:02:12.819" v="296" actId="1076"/>
        <pc:sldMkLst>
          <pc:docMk/>
          <pc:sldMk cId="711946828" sldId="282"/>
        </pc:sldMkLst>
        <pc:picChg chg="add mod">
          <ac:chgData name="philemon negro" userId="477674032b3ec3b6" providerId="LiveId" clId="{7917147F-6D73-4163-8FFC-B81A648AB62A}" dt="2024-02-15T13:02:08.159" v="295" actId="1076"/>
          <ac:picMkLst>
            <pc:docMk/>
            <pc:sldMk cId="711946828" sldId="282"/>
            <ac:picMk id="3" creationId="{824183E2-704B-08E6-37AD-1C86E4858630}"/>
          </ac:picMkLst>
        </pc:picChg>
        <pc:picChg chg="add mod">
          <ac:chgData name="philemon negro" userId="477674032b3ec3b6" providerId="LiveId" clId="{7917147F-6D73-4163-8FFC-B81A648AB62A}" dt="2024-02-15T13:02:12.819" v="296" actId="1076"/>
          <ac:picMkLst>
            <pc:docMk/>
            <pc:sldMk cId="711946828" sldId="282"/>
            <ac:picMk id="4" creationId="{B421BB87-089E-E965-A104-94542C88E308}"/>
          </ac:picMkLst>
        </pc:picChg>
        <pc:picChg chg="del">
          <ac:chgData name="philemon negro" userId="477674032b3ec3b6" providerId="LiveId" clId="{7917147F-6D73-4163-8FFC-B81A648AB62A}" dt="2024-02-15T13:01:49.148" v="292" actId="478"/>
          <ac:picMkLst>
            <pc:docMk/>
            <pc:sldMk cId="711946828" sldId="282"/>
            <ac:picMk id="5" creationId="{76BB83F0-DFF2-173E-4196-1E1833A081DA}"/>
          </ac:picMkLst>
        </pc:picChg>
        <pc:picChg chg="del">
          <ac:chgData name="philemon negro" userId="477674032b3ec3b6" providerId="LiveId" clId="{7917147F-6D73-4163-8FFC-B81A648AB62A}" dt="2024-02-15T13:01:50.928" v="293" actId="478"/>
          <ac:picMkLst>
            <pc:docMk/>
            <pc:sldMk cId="711946828" sldId="282"/>
            <ac:picMk id="6" creationId="{2BB29123-1971-700C-AB8E-636BEC69FDA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D4496-8D37-4885-BA57-E85BEB08C044}"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CD8A2-B298-46E7-97C4-E7D69A277BEF}" type="slidenum">
              <a:rPr lang="en-US" smtClean="0"/>
              <a:t>‹#›</a:t>
            </a:fld>
            <a:endParaRPr lang="en-US"/>
          </a:p>
        </p:txBody>
      </p:sp>
    </p:spTree>
    <p:extLst>
      <p:ext uri="{BB962C8B-B14F-4D97-AF65-F5344CB8AC3E}">
        <p14:creationId xmlns:p14="http://schemas.microsoft.com/office/powerpoint/2010/main" val="210312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7A0D-64E6-552C-61B3-C23C5C01F9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C86446-C531-EDDF-1989-D88E05186C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BDC977-B7D9-A7A2-4D28-A7B3AF1CFB95}"/>
              </a:ext>
            </a:extLst>
          </p:cNvPr>
          <p:cNvSpPr>
            <a:spLocks noGrp="1"/>
          </p:cNvSpPr>
          <p:nvPr>
            <p:ph type="dt" sz="half" idx="10"/>
          </p:nvPr>
        </p:nvSpPr>
        <p:spPr/>
        <p:txBody>
          <a:bodyPr/>
          <a:lstStyle/>
          <a:p>
            <a:fld id="{AC5AA5B0-ED9F-4A80-99C5-EA1DE174E766}" type="datetimeFigureOut">
              <a:rPr lang="en-US" smtClean="0"/>
              <a:t>2/14/2024</a:t>
            </a:fld>
            <a:endParaRPr lang="en-US"/>
          </a:p>
        </p:txBody>
      </p:sp>
      <p:sp>
        <p:nvSpPr>
          <p:cNvPr id="5" name="Footer Placeholder 4">
            <a:extLst>
              <a:ext uri="{FF2B5EF4-FFF2-40B4-BE49-F238E27FC236}">
                <a16:creationId xmlns:a16="http://schemas.microsoft.com/office/drawing/2014/main" id="{002D9964-E598-D163-AF5F-C6489B0A8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435C6-1F23-305D-DE4F-939FDA5AE5D9}"/>
              </a:ext>
            </a:extLst>
          </p:cNvPr>
          <p:cNvSpPr>
            <a:spLocks noGrp="1"/>
          </p:cNvSpPr>
          <p:nvPr>
            <p:ph type="sldNum" sz="quarter" idx="12"/>
          </p:nvPr>
        </p:nvSpPr>
        <p:spPr/>
        <p:txBody>
          <a:bodyPr/>
          <a:lstStyle/>
          <a:p>
            <a:fld id="{4D817AAC-B68A-4B2E-9FA5-DEFB328EB98F}" type="slidenum">
              <a:rPr lang="en-US" smtClean="0"/>
              <a:t>‹#›</a:t>
            </a:fld>
            <a:endParaRPr lang="en-US"/>
          </a:p>
        </p:txBody>
      </p:sp>
    </p:spTree>
    <p:extLst>
      <p:ext uri="{BB962C8B-B14F-4D97-AF65-F5344CB8AC3E}">
        <p14:creationId xmlns:p14="http://schemas.microsoft.com/office/powerpoint/2010/main" val="22058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CB36-393A-DF09-8CC8-95B5AD5207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F6376A-84D2-6FFB-2EAA-FE9D7EBEE0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7791E-436B-5D81-1786-47AA47C36377}"/>
              </a:ext>
            </a:extLst>
          </p:cNvPr>
          <p:cNvSpPr>
            <a:spLocks noGrp="1"/>
          </p:cNvSpPr>
          <p:nvPr>
            <p:ph type="dt" sz="half" idx="10"/>
          </p:nvPr>
        </p:nvSpPr>
        <p:spPr/>
        <p:txBody>
          <a:bodyPr/>
          <a:lstStyle/>
          <a:p>
            <a:fld id="{AC5AA5B0-ED9F-4A80-99C5-EA1DE174E766}" type="datetimeFigureOut">
              <a:rPr lang="en-US" smtClean="0"/>
              <a:t>2/14/2024</a:t>
            </a:fld>
            <a:endParaRPr lang="en-US"/>
          </a:p>
        </p:txBody>
      </p:sp>
      <p:sp>
        <p:nvSpPr>
          <p:cNvPr id="5" name="Footer Placeholder 4">
            <a:extLst>
              <a:ext uri="{FF2B5EF4-FFF2-40B4-BE49-F238E27FC236}">
                <a16:creationId xmlns:a16="http://schemas.microsoft.com/office/drawing/2014/main" id="{31FAC7D9-1249-E6C3-8B97-B6F673175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85784-D361-ECC8-DD8B-59C798FA8378}"/>
              </a:ext>
            </a:extLst>
          </p:cNvPr>
          <p:cNvSpPr>
            <a:spLocks noGrp="1"/>
          </p:cNvSpPr>
          <p:nvPr>
            <p:ph type="sldNum" sz="quarter" idx="12"/>
          </p:nvPr>
        </p:nvSpPr>
        <p:spPr/>
        <p:txBody>
          <a:bodyPr/>
          <a:lstStyle/>
          <a:p>
            <a:fld id="{4D817AAC-B68A-4B2E-9FA5-DEFB328EB98F}" type="slidenum">
              <a:rPr lang="en-US" smtClean="0"/>
              <a:t>‹#›</a:t>
            </a:fld>
            <a:endParaRPr lang="en-US"/>
          </a:p>
        </p:txBody>
      </p:sp>
    </p:spTree>
    <p:extLst>
      <p:ext uri="{BB962C8B-B14F-4D97-AF65-F5344CB8AC3E}">
        <p14:creationId xmlns:p14="http://schemas.microsoft.com/office/powerpoint/2010/main" val="2303335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5D4479-1B23-44DB-1CAA-7AF182BFB2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D6033-7FA2-2609-8BE8-CC7216068D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8E571-5816-B21A-8629-1E6813A0E123}"/>
              </a:ext>
            </a:extLst>
          </p:cNvPr>
          <p:cNvSpPr>
            <a:spLocks noGrp="1"/>
          </p:cNvSpPr>
          <p:nvPr>
            <p:ph type="dt" sz="half" idx="10"/>
          </p:nvPr>
        </p:nvSpPr>
        <p:spPr/>
        <p:txBody>
          <a:bodyPr/>
          <a:lstStyle/>
          <a:p>
            <a:fld id="{AC5AA5B0-ED9F-4A80-99C5-EA1DE174E766}" type="datetimeFigureOut">
              <a:rPr lang="en-US" smtClean="0"/>
              <a:t>2/14/2024</a:t>
            </a:fld>
            <a:endParaRPr lang="en-US"/>
          </a:p>
        </p:txBody>
      </p:sp>
      <p:sp>
        <p:nvSpPr>
          <p:cNvPr id="5" name="Footer Placeholder 4">
            <a:extLst>
              <a:ext uri="{FF2B5EF4-FFF2-40B4-BE49-F238E27FC236}">
                <a16:creationId xmlns:a16="http://schemas.microsoft.com/office/drawing/2014/main" id="{C71614F7-8883-FCB8-B805-767E7CCC7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6EC45-1370-7501-61A4-2E58F731F127}"/>
              </a:ext>
            </a:extLst>
          </p:cNvPr>
          <p:cNvSpPr>
            <a:spLocks noGrp="1"/>
          </p:cNvSpPr>
          <p:nvPr>
            <p:ph type="sldNum" sz="quarter" idx="12"/>
          </p:nvPr>
        </p:nvSpPr>
        <p:spPr/>
        <p:txBody>
          <a:bodyPr/>
          <a:lstStyle/>
          <a:p>
            <a:fld id="{4D817AAC-B68A-4B2E-9FA5-DEFB328EB98F}" type="slidenum">
              <a:rPr lang="en-US" smtClean="0"/>
              <a:t>‹#›</a:t>
            </a:fld>
            <a:endParaRPr lang="en-US"/>
          </a:p>
        </p:txBody>
      </p:sp>
    </p:spTree>
    <p:extLst>
      <p:ext uri="{BB962C8B-B14F-4D97-AF65-F5344CB8AC3E}">
        <p14:creationId xmlns:p14="http://schemas.microsoft.com/office/powerpoint/2010/main" val="37134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51AF-248D-8246-26FF-53C6899DF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273EF5-38A4-06E0-AFE5-629A81D1A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BDFDA-E2C8-0271-F817-666348DC7990}"/>
              </a:ext>
            </a:extLst>
          </p:cNvPr>
          <p:cNvSpPr>
            <a:spLocks noGrp="1"/>
          </p:cNvSpPr>
          <p:nvPr>
            <p:ph type="dt" sz="half" idx="10"/>
          </p:nvPr>
        </p:nvSpPr>
        <p:spPr/>
        <p:txBody>
          <a:bodyPr/>
          <a:lstStyle/>
          <a:p>
            <a:fld id="{AC5AA5B0-ED9F-4A80-99C5-EA1DE174E766}" type="datetimeFigureOut">
              <a:rPr lang="en-US" smtClean="0"/>
              <a:t>2/14/2024</a:t>
            </a:fld>
            <a:endParaRPr lang="en-US"/>
          </a:p>
        </p:txBody>
      </p:sp>
      <p:sp>
        <p:nvSpPr>
          <p:cNvPr id="5" name="Footer Placeholder 4">
            <a:extLst>
              <a:ext uri="{FF2B5EF4-FFF2-40B4-BE49-F238E27FC236}">
                <a16:creationId xmlns:a16="http://schemas.microsoft.com/office/drawing/2014/main" id="{AACF49E5-4732-1058-F732-5E1328AA3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4D30A-9CD6-868C-ADFC-72E786C8FC02}"/>
              </a:ext>
            </a:extLst>
          </p:cNvPr>
          <p:cNvSpPr>
            <a:spLocks noGrp="1"/>
          </p:cNvSpPr>
          <p:nvPr>
            <p:ph type="sldNum" sz="quarter" idx="12"/>
          </p:nvPr>
        </p:nvSpPr>
        <p:spPr/>
        <p:txBody>
          <a:bodyPr/>
          <a:lstStyle/>
          <a:p>
            <a:fld id="{4D817AAC-B68A-4B2E-9FA5-DEFB328EB98F}" type="slidenum">
              <a:rPr lang="en-US" smtClean="0"/>
              <a:t>‹#›</a:t>
            </a:fld>
            <a:endParaRPr lang="en-US"/>
          </a:p>
        </p:txBody>
      </p:sp>
    </p:spTree>
    <p:extLst>
      <p:ext uri="{BB962C8B-B14F-4D97-AF65-F5344CB8AC3E}">
        <p14:creationId xmlns:p14="http://schemas.microsoft.com/office/powerpoint/2010/main" val="294383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C7CB-9F78-D63A-C9AC-984283754B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A90701-9E7D-EC2C-91BB-710DAAA742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2B1019-B95E-E85E-C05B-9915A92277A2}"/>
              </a:ext>
            </a:extLst>
          </p:cNvPr>
          <p:cNvSpPr>
            <a:spLocks noGrp="1"/>
          </p:cNvSpPr>
          <p:nvPr>
            <p:ph type="dt" sz="half" idx="10"/>
          </p:nvPr>
        </p:nvSpPr>
        <p:spPr/>
        <p:txBody>
          <a:bodyPr/>
          <a:lstStyle/>
          <a:p>
            <a:fld id="{AC5AA5B0-ED9F-4A80-99C5-EA1DE174E766}" type="datetimeFigureOut">
              <a:rPr lang="en-US" smtClean="0"/>
              <a:t>2/14/2024</a:t>
            </a:fld>
            <a:endParaRPr lang="en-US"/>
          </a:p>
        </p:txBody>
      </p:sp>
      <p:sp>
        <p:nvSpPr>
          <p:cNvPr id="5" name="Footer Placeholder 4">
            <a:extLst>
              <a:ext uri="{FF2B5EF4-FFF2-40B4-BE49-F238E27FC236}">
                <a16:creationId xmlns:a16="http://schemas.microsoft.com/office/drawing/2014/main" id="{2A697897-81DD-0C65-F25C-2CE0E0C45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28179-5178-E1D7-E009-06058F68BB86}"/>
              </a:ext>
            </a:extLst>
          </p:cNvPr>
          <p:cNvSpPr>
            <a:spLocks noGrp="1"/>
          </p:cNvSpPr>
          <p:nvPr>
            <p:ph type="sldNum" sz="quarter" idx="12"/>
          </p:nvPr>
        </p:nvSpPr>
        <p:spPr/>
        <p:txBody>
          <a:bodyPr/>
          <a:lstStyle/>
          <a:p>
            <a:fld id="{4D817AAC-B68A-4B2E-9FA5-DEFB328EB98F}" type="slidenum">
              <a:rPr lang="en-US" smtClean="0"/>
              <a:t>‹#›</a:t>
            </a:fld>
            <a:endParaRPr lang="en-US"/>
          </a:p>
        </p:txBody>
      </p:sp>
    </p:spTree>
    <p:extLst>
      <p:ext uri="{BB962C8B-B14F-4D97-AF65-F5344CB8AC3E}">
        <p14:creationId xmlns:p14="http://schemas.microsoft.com/office/powerpoint/2010/main" val="410917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5E75-21BB-8D26-4891-7563AD9B22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03D8F7-8D0F-704B-95EE-E8F797C294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5B7B23-768E-013E-0609-8B8EECF97C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2FB368-C7DD-8AF5-7943-E2C90E8F3228}"/>
              </a:ext>
            </a:extLst>
          </p:cNvPr>
          <p:cNvSpPr>
            <a:spLocks noGrp="1"/>
          </p:cNvSpPr>
          <p:nvPr>
            <p:ph type="dt" sz="half" idx="10"/>
          </p:nvPr>
        </p:nvSpPr>
        <p:spPr/>
        <p:txBody>
          <a:bodyPr/>
          <a:lstStyle/>
          <a:p>
            <a:fld id="{AC5AA5B0-ED9F-4A80-99C5-EA1DE174E766}" type="datetimeFigureOut">
              <a:rPr lang="en-US" smtClean="0"/>
              <a:t>2/14/2024</a:t>
            </a:fld>
            <a:endParaRPr lang="en-US"/>
          </a:p>
        </p:txBody>
      </p:sp>
      <p:sp>
        <p:nvSpPr>
          <p:cNvPr id="6" name="Footer Placeholder 5">
            <a:extLst>
              <a:ext uri="{FF2B5EF4-FFF2-40B4-BE49-F238E27FC236}">
                <a16:creationId xmlns:a16="http://schemas.microsoft.com/office/drawing/2014/main" id="{045D52DC-708C-412D-B06C-E29AFA988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DED2D-2642-E893-292D-2C9F9D78A619}"/>
              </a:ext>
            </a:extLst>
          </p:cNvPr>
          <p:cNvSpPr>
            <a:spLocks noGrp="1"/>
          </p:cNvSpPr>
          <p:nvPr>
            <p:ph type="sldNum" sz="quarter" idx="12"/>
          </p:nvPr>
        </p:nvSpPr>
        <p:spPr/>
        <p:txBody>
          <a:bodyPr/>
          <a:lstStyle/>
          <a:p>
            <a:fld id="{4D817AAC-B68A-4B2E-9FA5-DEFB328EB98F}" type="slidenum">
              <a:rPr lang="en-US" smtClean="0"/>
              <a:t>‹#›</a:t>
            </a:fld>
            <a:endParaRPr lang="en-US"/>
          </a:p>
        </p:txBody>
      </p:sp>
    </p:spTree>
    <p:extLst>
      <p:ext uri="{BB962C8B-B14F-4D97-AF65-F5344CB8AC3E}">
        <p14:creationId xmlns:p14="http://schemas.microsoft.com/office/powerpoint/2010/main" val="78342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3B6D-A638-881C-7CFC-353CA4B096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47935A-FB49-C8CA-4FB8-A85CD026B5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AD77A8-64A8-5042-29C6-83D620791A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CA8F81-5402-E1C5-92E9-A3571FC8FC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6DAB7-ABE8-0962-2B2B-C4350298F6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B69FFB-60C4-711A-F944-CDF12A37E009}"/>
              </a:ext>
            </a:extLst>
          </p:cNvPr>
          <p:cNvSpPr>
            <a:spLocks noGrp="1"/>
          </p:cNvSpPr>
          <p:nvPr>
            <p:ph type="dt" sz="half" idx="10"/>
          </p:nvPr>
        </p:nvSpPr>
        <p:spPr/>
        <p:txBody>
          <a:bodyPr/>
          <a:lstStyle/>
          <a:p>
            <a:fld id="{AC5AA5B0-ED9F-4A80-99C5-EA1DE174E766}" type="datetimeFigureOut">
              <a:rPr lang="en-US" smtClean="0"/>
              <a:t>2/14/2024</a:t>
            </a:fld>
            <a:endParaRPr lang="en-US"/>
          </a:p>
        </p:txBody>
      </p:sp>
      <p:sp>
        <p:nvSpPr>
          <p:cNvPr id="8" name="Footer Placeholder 7">
            <a:extLst>
              <a:ext uri="{FF2B5EF4-FFF2-40B4-BE49-F238E27FC236}">
                <a16:creationId xmlns:a16="http://schemas.microsoft.com/office/drawing/2014/main" id="{0F2CE1FA-A3E6-512F-B576-B7F4042C01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5178EE-F735-A7EF-8072-48A0E74FDD6E}"/>
              </a:ext>
            </a:extLst>
          </p:cNvPr>
          <p:cNvSpPr>
            <a:spLocks noGrp="1"/>
          </p:cNvSpPr>
          <p:nvPr>
            <p:ph type="sldNum" sz="quarter" idx="12"/>
          </p:nvPr>
        </p:nvSpPr>
        <p:spPr/>
        <p:txBody>
          <a:bodyPr/>
          <a:lstStyle/>
          <a:p>
            <a:fld id="{4D817AAC-B68A-4B2E-9FA5-DEFB328EB98F}" type="slidenum">
              <a:rPr lang="en-US" smtClean="0"/>
              <a:t>‹#›</a:t>
            </a:fld>
            <a:endParaRPr lang="en-US"/>
          </a:p>
        </p:txBody>
      </p:sp>
    </p:spTree>
    <p:extLst>
      <p:ext uri="{BB962C8B-B14F-4D97-AF65-F5344CB8AC3E}">
        <p14:creationId xmlns:p14="http://schemas.microsoft.com/office/powerpoint/2010/main" val="344002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21AF-87DD-891F-D985-05A895403B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6730CF-C1EF-6356-7926-B7614C78611A}"/>
              </a:ext>
            </a:extLst>
          </p:cNvPr>
          <p:cNvSpPr>
            <a:spLocks noGrp="1"/>
          </p:cNvSpPr>
          <p:nvPr>
            <p:ph type="dt" sz="half" idx="10"/>
          </p:nvPr>
        </p:nvSpPr>
        <p:spPr/>
        <p:txBody>
          <a:bodyPr/>
          <a:lstStyle/>
          <a:p>
            <a:fld id="{AC5AA5B0-ED9F-4A80-99C5-EA1DE174E766}" type="datetimeFigureOut">
              <a:rPr lang="en-US" smtClean="0"/>
              <a:t>2/14/2024</a:t>
            </a:fld>
            <a:endParaRPr lang="en-US"/>
          </a:p>
        </p:txBody>
      </p:sp>
      <p:sp>
        <p:nvSpPr>
          <p:cNvPr id="4" name="Footer Placeholder 3">
            <a:extLst>
              <a:ext uri="{FF2B5EF4-FFF2-40B4-BE49-F238E27FC236}">
                <a16:creationId xmlns:a16="http://schemas.microsoft.com/office/drawing/2014/main" id="{9276B844-9F5C-DDE4-19A2-C26494E1BF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77D4E8-5AC2-39EF-CC96-DF44E160C3E4}"/>
              </a:ext>
            </a:extLst>
          </p:cNvPr>
          <p:cNvSpPr>
            <a:spLocks noGrp="1"/>
          </p:cNvSpPr>
          <p:nvPr>
            <p:ph type="sldNum" sz="quarter" idx="12"/>
          </p:nvPr>
        </p:nvSpPr>
        <p:spPr/>
        <p:txBody>
          <a:bodyPr/>
          <a:lstStyle/>
          <a:p>
            <a:fld id="{4D817AAC-B68A-4B2E-9FA5-DEFB328EB98F}" type="slidenum">
              <a:rPr lang="en-US" smtClean="0"/>
              <a:t>‹#›</a:t>
            </a:fld>
            <a:endParaRPr lang="en-US"/>
          </a:p>
        </p:txBody>
      </p:sp>
    </p:spTree>
    <p:extLst>
      <p:ext uri="{BB962C8B-B14F-4D97-AF65-F5344CB8AC3E}">
        <p14:creationId xmlns:p14="http://schemas.microsoft.com/office/powerpoint/2010/main" val="112082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7F0CF4-4541-942F-DEFC-4892263B3EBB}"/>
              </a:ext>
            </a:extLst>
          </p:cNvPr>
          <p:cNvSpPr>
            <a:spLocks noGrp="1"/>
          </p:cNvSpPr>
          <p:nvPr>
            <p:ph type="dt" sz="half" idx="10"/>
          </p:nvPr>
        </p:nvSpPr>
        <p:spPr/>
        <p:txBody>
          <a:bodyPr/>
          <a:lstStyle/>
          <a:p>
            <a:fld id="{AC5AA5B0-ED9F-4A80-99C5-EA1DE174E766}" type="datetimeFigureOut">
              <a:rPr lang="en-US" smtClean="0"/>
              <a:t>2/14/2024</a:t>
            </a:fld>
            <a:endParaRPr lang="en-US"/>
          </a:p>
        </p:txBody>
      </p:sp>
      <p:sp>
        <p:nvSpPr>
          <p:cNvPr id="3" name="Footer Placeholder 2">
            <a:extLst>
              <a:ext uri="{FF2B5EF4-FFF2-40B4-BE49-F238E27FC236}">
                <a16:creationId xmlns:a16="http://schemas.microsoft.com/office/drawing/2014/main" id="{D8ED5AF7-5601-7685-285A-9AF218EDC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4F894F-46AC-52DE-34BA-E163960CE883}"/>
              </a:ext>
            </a:extLst>
          </p:cNvPr>
          <p:cNvSpPr>
            <a:spLocks noGrp="1"/>
          </p:cNvSpPr>
          <p:nvPr>
            <p:ph type="sldNum" sz="quarter" idx="12"/>
          </p:nvPr>
        </p:nvSpPr>
        <p:spPr/>
        <p:txBody>
          <a:bodyPr/>
          <a:lstStyle/>
          <a:p>
            <a:fld id="{4D817AAC-B68A-4B2E-9FA5-DEFB328EB98F}" type="slidenum">
              <a:rPr lang="en-US" smtClean="0"/>
              <a:t>‹#›</a:t>
            </a:fld>
            <a:endParaRPr lang="en-US"/>
          </a:p>
        </p:txBody>
      </p:sp>
    </p:spTree>
    <p:extLst>
      <p:ext uri="{BB962C8B-B14F-4D97-AF65-F5344CB8AC3E}">
        <p14:creationId xmlns:p14="http://schemas.microsoft.com/office/powerpoint/2010/main" val="218850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CCE5-D324-F8D0-188D-55555CF80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486835-B2A5-D1C8-AC34-61857A187E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D16BED-DE61-083B-580A-F9B49C57E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8A8C5-DF84-9C5E-E652-FD3D4929F7F3}"/>
              </a:ext>
            </a:extLst>
          </p:cNvPr>
          <p:cNvSpPr>
            <a:spLocks noGrp="1"/>
          </p:cNvSpPr>
          <p:nvPr>
            <p:ph type="dt" sz="half" idx="10"/>
          </p:nvPr>
        </p:nvSpPr>
        <p:spPr/>
        <p:txBody>
          <a:bodyPr/>
          <a:lstStyle/>
          <a:p>
            <a:fld id="{AC5AA5B0-ED9F-4A80-99C5-EA1DE174E766}" type="datetimeFigureOut">
              <a:rPr lang="en-US" smtClean="0"/>
              <a:t>2/14/2024</a:t>
            </a:fld>
            <a:endParaRPr lang="en-US"/>
          </a:p>
        </p:txBody>
      </p:sp>
      <p:sp>
        <p:nvSpPr>
          <p:cNvPr id="6" name="Footer Placeholder 5">
            <a:extLst>
              <a:ext uri="{FF2B5EF4-FFF2-40B4-BE49-F238E27FC236}">
                <a16:creationId xmlns:a16="http://schemas.microsoft.com/office/drawing/2014/main" id="{B55D1909-325D-1CB7-7A2F-A619C818D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72884A-FF18-B307-9880-6E58C68750DB}"/>
              </a:ext>
            </a:extLst>
          </p:cNvPr>
          <p:cNvSpPr>
            <a:spLocks noGrp="1"/>
          </p:cNvSpPr>
          <p:nvPr>
            <p:ph type="sldNum" sz="quarter" idx="12"/>
          </p:nvPr>
        </p:nvSpPr>
        <p:spPr/>
        <p:txBody>
          <a:bodyPr/>
          <a:lstStyle/>
          <a:p>
            <a:fld id="{4D817AAC-B68A-4B2E-9FA5-DEFB328EB98F}" type="slidenum">
              <a:rPr lang="en-US" smtClean="0"/>
              <a:t>‹#›</a:t>
            </a:fld>
            <a:endParaRPr lang="en-US"/>
          </a:p>
        </p:txBody>
      </p:sp>
    </p:spTree>
    <p:extLst>
      <p:ext uri="{BB962C8B-B14F-4D97-AF65-F5344CB8AC3E}">
        <p14:creationId xmlns:p14="http://schemas.microsoft.com/office/powerpoint/2010/main" val="78557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FFB2-9F4F-237C-B16B-61C45B266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873595-2296-8400-7568-707D50F53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62CA19-97E7-F236-37E6-31DD07D03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D87E6D-39AE-64F6-AB3E-9A2D00FDD4DE}"/>
              </a:ext>
            </a:extLst>
          </p:cNvPr>
          <p:cNvSpPr>
            <a:spLocks noGrp="1"/>
          </p:cNvSpPr>
          <p:nvPr>
            <p:ph type="dt" sz="half" idx="10"/>
          </p:nvPr>
        </p:nvSpPr>
        <p:spPr/>
        <p:txBody>
          <a:bodyPr/>
          <a:lstStyle/>
          <a:p>
            <a:fld id="{AC5AA5B0-ED9F-4A80-99C5-EA1DE174E766}" type="datetimeFigureOut">
              <a:rPr lang="en-US" smtClean="0"/>
              <a:t>2/14/2024</a:t>
            </a:fld>
            <a:endParaRPr lang="en-US"/>
          </a:p>
        </p:txBody>
      </p:sp>
      <p:sp>
        <p:nvSpPr>
          <p:cNvPr id="6" name="Footer Placeholder 5">
            <a:extLst>
              <a:ext uri="{FF2B5EF4-FFF2-40B4-BE49-F238E27FC236}">
                <a16:creationId xmlns:a16="http://schemas.microsoft.com/office/drawing/2014/main" id="{1B8E5CE9-CB0E-932D-0083-859FF02AB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BB53A-B070-CC2B-26D9-3CB4945B2974}"/>
              </a:ext>
            </a:extLst>
          </p:cNvPr>
          <p:cNvSpPr>
            <a:spLocks noGrp="1"/>
          </p:cNvSpPr>
          <p:nvPr>
            <p:ph type="sldNum" sz="quarter" idx="12"/>
          </p:nvPr>
        </p:nvSpPr>
        <p:spPr/>
        <p:txBody>
          <a:bodyPr/>
          <a:lstStyle/>
          <a:p>
            <a:fld id="{4D817AAC-B68A-4B2E-9FA5-DEFB328EB98F}" type="slidenum">
              <a:rPr lang="en-US" smtClean="0"/>
              <a:t>‹#›</a:t>
            </a:fld>
            <a:endParaRPr lang="en-US"/>
          </a:p>
        </p:txBody>
      </p:sp>
    </p:spTree>
    <p:extLst>
      <p:ext uri="{BB962C8B-B14F-4D97-AF65-F5344CB8AC3E}">
        <p14:creationId xmlns:p14="http://schemas.microsoft.com/office/powerpoint/2010/main" val="54316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50D268-2E13-1E05-17B8-547601F38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CF3335-1F0A-43BC-A2FA-9FB01CAA57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1B080-BFA3-700B-85F8-5359E25C9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AA5B0-ED9F-4A80-99C5-EA1DE174E766}" type="datetimeFigureOut">
              <a:rPr lang="en-US" smtClean="0"/>
              <a:t>2/14/2024</a:t>
            </a:fld>
            <a:endParaRPr lang="en-US"/>
          </a:p>
        </p:txBody>
      </p:sp>
      <p:sp>
        <p:nvSpPr>
          <p:cNvPr id="5" name="Footer Placeholder 4">
            <a:extLst>
              <a:ext uri="{FF2B5EF4-FFF2-40B4-BE49-F238E27FC236}">
                <a16:creationId xmlns:a16="http://schemas.microsoft.com/office/drawing/2014/main" id="{5AE8A94F-4249-3341-5520-1AA04A07BF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7FEBE9-DE1C-5CD3-3065-DFDD0572D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17AAC-B68A-4B2E-9FA5-DEFB328EB98F}" type="slidenum">
              <a:rPr lang="en-US" smtClean="0"/>
              <a:t>‹#›</a:t>
            </a:fld>
            <a:endParaRPr lang="en-US"/>
          </a:p>
        </p:txBody>
      </p:sp>
    </p:spTree>
    <p:extLst>
      <p:ext uri="{BB962C8B-B14F-4D97-AF65-F5344CB8AC3E}">
        <p14:creationId xmlns:p14="http://schemas.microsoft.com/office/powerpoint/2010/main" val="2676178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18" Type="http://schemas.openxmlformats.org/officeDocument/2006/relationships/image" Target="../media/image41.png"/><Relationship Id="rId3" Type="http://schemas.openxmlformats.org/officeDocument/2006/relationships/image" Target="../media/image26.svg"/><Relationship Id="rId7" Type="http://schemas.openxmlformats.org/officeDocument/2006/relationships/image" Target="../media/image30.svg"/><Relationship Id="rId12" Type="http://schemas.openxmlformats.org/officeDocument/2006/relationships/image" Target="../media/image35.png"/><Relationship Id="rId17" Type="http://schemas.openxmlformats.org/officeDocument/2006/relationships/image" Target="../media/image40.svg"/><Relationship Id="rId2" Type="http://schemas.openxmlformats.org/officeDocument/2006/relationships/image" Target="../media/image25.png"/><Relationship Id="rId16"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5" Type="http://schemas.openxmlformats.org/officeDocument/2006/relationships/image" Target="../media/image38.svg"/><Relationship Id="rId10" Type="http://schemas.openxmlformats.org/officeDocument/2006/relationships/image" Target="../media/image33.png"/><Relationship Id="rId19" Type="http://schemas.openxmlformats.org/officeDocument/2006/relationships/image" Target="../media/image42.svg"/><Relationship Id="rId4" Type="http://schemas.openxmlformats.org/officeDocument/2006/relationships/image" Target="../media/image27.png"/><Relationship Id="rId9" Type="http://schemas.openxmlformats.org/officeDocument/2006/relationships/image" Target="../media/image32.svg"/><Relationship Id="rId14" Type="http://schemas.openxmlformats.org/officeDocument/2006/relationships/image" Target="../media/image37.png"/></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svg"/><Relationship Id="rId3" Type="http://schemas.openxmlformats.org/officeDocument/2006/relationships/image" Target="../media/image44.svg"/><Relationship Id="rId7" Type="http://schemas.openxmlformats.org/officeDocument/2006/relationships/image" Target="../media/image48.svg"/><Relationship Id="rId12" Type="http://schemas.openxmlformats.org/officeDocument/2006/relationships/image" Target="../media/image53.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46.svg"/><Relationship Id="rId15" Type="http://schemas.openxmlformats.org/officeDocument/2006/relationships/image" Target="../media/image56.sv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svg"/><Relationship Id="rId1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1.xml"/><Relationship Id="rId5" Type="http://schemas.openxmlformats.org/officeDocument/2006/relationships/image" Target="../media/image60.sv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9E84F4-2BB4-C15D-876C-6A4209A79C5F}"/>
              </a:ext>
            </a:extLst>
          </p:cNvPr>
          <p:cNvSpPr/>
          <p:nvPr/>
        </p:nvSpPr>
        <p:spPr>
          <a:xfrm>
            <a:off x="-84379" y="1373213"/>
            <a:ext cx="7866611" cy="20389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8000" b="1" dirty="0">
                <a:solidFill>
                  <a:srgbClr val="008751"/>
                </a:solidFill>
                <a:latin typeface="Algerian" panose="04020705040A02060702" pitchFamily="82" charset="0"/>
              </a:rPr>
              <a:t>EMBASSY</a:t>
            </a:r>
            <a:r>
              <a:rPr lang="en-US" sz="8000" b="1" dirty="0">
                <a:solidFill>
                  <a:schemeClr val="accent6">
                    <a:lumMod val="50000"/>
                  </a:schemeClr>
                </a:solidFill>
                <a:latin typeface="Algerian" panose="04020705040A02060702" pitchFamily="82" charset="0"/>
              </a:rPr>
              <a:t> </a:t>
            </a:r>
            <a:r>
              <a:rPr lang="en-US" sz="8000" b="1" dirty="0">
                <a:solidFill>
                  <a:srgbClr val="008751"/>
                </a:solidFill>
                <a:latin typeface="Algerian" panose="04020705040A02060702" pitchFamily="82" charset="0"/>
              </a:rPr>
              <a:t>GUARD</a:t>
            </a:r>
            <a:endParaRPr lang="en-US" sz="8000" b="1" dirty="0">
              <a:solidFill>
                <a:srgbClr val="008751"/>
              </a:solidFill>
              <a:effectLst>
                <a:outerShdw blurRad="38100" dist="38100" dir="2700000" algn="tl">
                  <a:srgbClr val="000000">
                    <a:alpha val="43137"/>
                  </a:srgbClr>
                </a:outerShdw>
              </a:effectLst>
              <a:latin typeface="Algerian" panose="04020705040A02060702" pitchFamily="82" charset="0"/>
            </a:endParaRPr>
          </a:p>
        </p:txBody>
      </p:sp>
      <p:grpSp>
        <p:nvGrpSpPr>
          <p:cNvPr id="15" name="Group 14">
            <a:extLst>
              <a:ext uri="{FF2B5EF4-FFF2-40B4-BE49-F238E27FC236}">
                <a16:creationId xmlns:a16="http://schemas.microsoft.com/office/drawing/2014/main" id="{33AA798E-5D39-782B-8F11-15900106279C}"/>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C1DC558C-1E53-4123-F280-10EBFE85E345}"/>
                </a:ext>
              </a:extLst>
            </p:cNvPr>
            <p:cNvSpPr/>
            <p:nvPr/>
          </p:nvSpPr>
          <p:spPr>
            <a:xfrm>
              <a:off x="0" y="6525491"/>
              <a:ext cx="3380510" cy="332509"/>
            </a:xfrm>
            <a:prstGeom prst="rect">
              <a:avLst/>
            </a:prstGeom>
            <a:solidFill>
              <a:srgbClr val="00875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2E22A5E-CEDC-CAEB-45B1-4530C4654138}"/>
                </a:ext>
              </a:extLst>
            </p:cNvPr>
            <p:cNvSpPr/>
            <p:nvPr/>
          </p:nvSpPr>
          <p:spPr>
            <a:xfrm rot="16200000">
              <a:off x="-1528868" y="5001490"/>
              <a:ext cx="3380510" cy="332509"/>
            </a:xfrm>
            <a:prstGeom prst="rect">
              <a:avLst/>
            </a:prstGeom>
            <a:solidFill>
              <a:srgbClr val="00875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pic>
        <p:nvPicPr>
          <p:cNvPr id="3" name="Picture 2">
            <a:extLst>
              <a:ext uri="{FF2B5EF4-FFF2-40B4-BE49-F238E27FC236}">
                <a16:creationId xmlns:a16="http://schemas.microsoft.com/office/drawing/2014/main" id="{FE925C29-6899-0E93-3C30-202A2B893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415" y="2392678"/>
            <a:ext cx="5010477" cy="4114443"/>
          </a:xfrm>
          <a:prstGeom prst="rect">
            <a:avLst/>
          </a:prstGeom>
        </p:spPr>
      </p:pic>
    </p:spTree>
    <p:extLst>
      <p:ext uri="{BB962C8B-B14F-4D97-AF65-F5344CB8AC3E}">
        <p14:creationId xmlns:p14="http://schemas.microsoft.com/office/powerpoint/2010/main" val="101453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26AC6-917B-08B1-8D6D-9291BB58F9A9}"/>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1D66C3C7-5990-20D7-1381-07FED45FF001}"/>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DF41B304-B666-5CBE-1E34-9ED20BAF1996}"/>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108FAD5E-0FBA-8707-A265-502EAF8A8576}"/>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043" name="Google Shape;1069;p47">
            <a:extLst>
              <a:ext uri="{FF2B5EF4-FFF2-40B4-BE49-F238E27FC236}">
                <a16:creationId xmlns:a16="http://schemas.microsoft.com/office/drawing/2014/main" id="{72608291-6E69-04B7-9B80-39954142034F}"/>
              </a:ext>
            </a:extLst>
          </p:cNvPr>
          <p:cNvSpPr txBox="1">
            <a:spLocks/>
          </p:cNvSpPr>
          <p:nvPr/>
        </p:nvSpPr>
        <p:spPr>
          <a:xfrm>
            <a:off x="-857745" y="138214"/>
            <a:ext cx="7717500"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GB" sz="5500" dirty="0">
                <a:solidFill>
                  <a:schemeClr val="accent6">
                    <a:lumMod val="75000"/>
                  </a:schemeClr>
                </a:solidFill>
                <a:latin typeface="Eras Demi ITC" panose="020B0805030504020804" pitchFamily="34" charset="0"/>
              </a:rPr>
              <a:t>Core </a:t>
            </a:r>
            <a:r>
              <a:rPr lang="en-GB" sz="5500" dirty="0">
                <a:solidFill>
                  <a:schemeClr val="accent6">
                    <a:lumMod val="60000"/>
                    <a:lumOff val="40000"/>
                  </a:schemeClr>
                </a:solidFill>
                <a:latin typeface="Eras Demi ITC" panose="020B0805030504020804" pitchFamily="34" charset="0"/>
              </a:rPr>
              <a:t>Features</a:t>
            </a:r>
          </a:p>
        </p:txBody>
      </p:sp>
      <p:sp>
        <p:nvSpPr>
          <p:cNvPr id="2" name="Text Placeholder 4">
            <a:extLst>
              <a:ext uri="{FF2B5EF4-FFF2-40B4-BE49-F238E27FC236}">
                <a16:creationId xmlns:a16="http://schemas.microsoft.com/office/drawing/2014/main" id="{2E89E533-BDCB-FA82-D3C2-91F8814D4988}"/>
              </a:ext>
            </a:extLst>
          </p:cNvPr>
          <p:cNvSpPr txBox="1">
            <a:spLocks/>
          </p:cNvSpPr>
          <p:nvPr/>
        </p:nvSpPr>
        <p:spPr>
          <a:xfrm>
            <a:off x="1288675" y="3936717"/>
            <a:ext cx="2985247" cy="6291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GB" sz="2400">
                <a:solidFill>
                  <a:srgbClr val="008751"/>
                </a:solidFill>
                <a:latin typeface="Montserrat ExtraBold" panose="00000900000000000000" pitchFamily="2" charset="0"/>
              </a:rPr>
              <a:t>View Analysis</a:t>
            </a:r>
            <a:endParaRPr lang="en-GB" sz="2400" dirty="0">
              <a:solidFill>
                <a:srgbClr val="008751"/>
              </a:solidFill>
              <a:latin typeface="Montserrat ExtraBold" panose="00000900000000000000" pitchFamily="2" charset="0"/>
            </a:endParaRPr>
          </a:p>
        </p:txBody>
      </p:sp>
      <p:sp>
        <p:nvSpPr>
          <p:cNvPr id="3" name="Text Placeholder 4">
            <a:extLst>
              <a:ext uri="{FF2B5EF4-FFF2-40B4-BE49-F238E27FC236}">
                <a16:creationId xmlns:a16="http://schemas.microsoft.com/office/drawing/2014/main" id="{64BA21C5-3D53-AFB3-3490-5F7F39E6E393}"/>
              </a:ext>
            </a:extLst>
          </p:cNvPr>
          <p:cNvSpPr txBox="1">
            <a:spLocks/>
          </p:cNvSpPr>
          <p:nvPr/>
        </p:nvSpPr>
        <p:spPr>
          <a:xfrm>
            <a:off x="4603374" y="1883189"/>
            <a:ext cx="2985247" cy="629105"/>
          </a:xfrm>
          <a:prstGeom prst="rect">
            <a:avLst/>
          </a:prstGeom>
        </p:spPr>
        <p:txBody>
          <a:bodyPr vert="horz" lIns="0" tIns="45720" rIns="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300" b="0" i="0" kern="1200">
                <a:solidFill>
                  <a:schemeClr val="bg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GB" sz="2400" b="1" dirty="0">
                <a:solidFill>
                  <a:srgbClr val="008751"/>
                </a:solidFill>
                <a:latin typeface="Montserrat ExtraBold" panose="00000900000000000000" pitchFamily="2" charset="0"/>
              </a:rPr>
              <a:t>Assembly point</a:t>
            </a:r>
          </a:p>
        </p:txBody>
      </p:sp>
      <p:sp>
        <p:nvSpPr>
          <p:cNvPr id="19" name="Text Placeholder 4">
            <a:extLst>
              <a:ext uri="{FF2B5EF4-FFF2-40B4-BE49-F238E27FC236}">
                <a16:creationId xmlns:a16="http://schemas.microsoft.com/office/drawing/2014/main" id="{1777A471-48C4-C257-D122-0FFF60E8589A}"/>
              </a:ext>
            </a:extLst>
          </p:cNvPr>
          <p:cNvSpPr txBox="1">
            <a:spLocks/>
          </p:cNvSpPr>
          <p:nvPr/>
        </p:nvSpPr>
        <p:spPr>
          <a:xfrm>
            <a:off x="1335757" y="1883190"/>
            <a:ext cx="2985247" cy="629105"/>
          </a:xfrm>
          <a:prstGeom prst="rect">
            <a:avLst/>
          </a:prstGeom>
        </p:spPr>
        <p:txBody>
          <a:bodyPr vert="horz" lIns="0" tIns="45720" rIns="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300" b="0" i="0" kern="1200">
                <a:solidFill>
                  <a:schemeClr val="bg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GB" sz="2400" dirty="0">
                <a:solidFill>
                  <a:srgbClr val="008751"/>
                </a:solidFill>
                <a:latin typeface="Montserrat ExtraBold" panose="00000900000000000000" pitchFamily="2" charset="0"/>
              </a:rPr>
              <a:t>Create Account</a:t>
            </a:r>
          </a:p>
          <a:p>
            <a:pPr>
              <a:spcBef>
                <a:spcPts val="0"/>
              </a:spcBef>
            </a:pPr>
            <a:endParaRPr lang="en-GB" sz="2400" b="1" dirty="0">
              <a:solidFill>
                <a:srgbClr val="008751"/>
              </a:solidFill>
              <a:latin typeface="Montserrat ExtraBold" panose="00000900000000000000" pitchFamily="2" charset="0"/>
            </a:endParaRPr>
          </a:p>
        </p:txBody>
      </p:sp>
      <p:sp>
        <p:nvSpPr>
          <p:cNvPr id="20" name="Text Placeholder 4">
            <a:extLst>
              <a:ext uri="{FF2B5EF4-FFF2-40B4-BE49-F238E27FC236}">
                <a16:creationId xmlns:a16="http://schemas.microsoft.com/office/drawing/2014/main" id="{4D62C627-23EC-FE2F-4417-DCD8FD43547C}"/>
              </a:ext>
            </a:extLst>
          </p:cNvPr>
          <p:cNvSpPr txBox="1">
            <a:spLocks/>
          </p:cNvSpPr>
          <p:nvPr/>
        </p:nvSpPr>
        <p:spPr>
          <a:xfrm>
            <a:off x="7963243" y="1883188"/>
            <a:ext cx="2985247" cy="629105"/>
          </a:xfrm>
          <a:prstGeom prst="rect">
            <a:avLst/>
          </a:prstGeom>
        </p:spPr>
        <p:txBody>
          <a:bodyPr vert="horz" lIns="0" tIns="45720" rIns="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300" b="0" i="0" kern="1200">
                <a:solidFill>
                  <a:schemeClr val="bg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GB" sz="2400" dirty="0">
                <a:solidFill>
                  <a:srgbClr val="008751"/>
                </a:solidFill>
                <a:latin typeface="Montserrat ExtraBold" panose="00000900000000000000" pitchFamily="2" charset="0"/>
              </a:rPr>
              <a:t>Members</a:t>
            </a:r>
          </a:p>
        </p:txBody>
      </p:sp>
      <p:sp>
        <p:nvSpPr>
          <p:cNvPr id="21" name="Text Placeholder 4">
            <a:extLst>
              <a:ext uri="{FF2B5EF4-FFF2-40B4-BE49-F238E27FC236}">
                <a16:creationId xmlns:a16="http://schemas.microsoft.com/office/drawing/2014/main" id="{9D270900-9AC4-6BAB-BF58-939CBBA2D892}"/>
              </a:ext>
            </a:extLst>
          </p:cNvPr>
          <p:cNvSpPr txBox="1">
            <a:spLocks/>
          </p:cNvSpPr>
          <p:nvPr/>
        </p:nvSpPr>
        <p:spPr>
          <a:xfrm>
            <a:off x="4321004" y="3936718"/>
            <a:ext cx="3267617" cy="629105"/>
          </a:xfrm>
          <a:prstGeom prst="rect">
            <a:avLst/>
          </a:prstGeom>
        </p:spPr>
        <p:txBody>
          <a:bodyPr vert="horz" lIns="0" tIns="45720" rIns="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300" b="0" i="0" kern="1200">
                <a:solidFill>
                  <a:schemeClr val="bg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GB" sz="2400" dirty="0">
                <a:solidFill>
                  <a:srgbClr val="008751"/>
                </a:solidFill>
                <a:latin typeface="Montserrat ExtraBold" panose="00000900000000000000" pitchFamily="2" charset="0"/>
              </a:rPr>
              <a:t>GPs tracker</a:t>
            </a:r>
          </a:p>
        </p:txBody>
      </p:sp>
      <p:sp>
        <p:nvSpPr>
          <p:cNvPr id="22" name="TextBox 21">
            <a:extLst>
              <a:ext uri="{FF2B5EF4-FFF2-40B4-BE49-F238E27FC236}">
                <a16:creationId xmlns:a16="http://schemas.microsoft.com/office/drawing/2014/main" id="{17405E79-F4F7-F533-5B9B-38B4863C974A}"/>
              </a:ext>
            </a:extLst>
          </p:cNvPr>
          <p:cNvSpPr txBox="1"/>
          <p:nvPr/>
        </p:nvSpPr>
        <p:spPr>
          <a:xfrm>
            <a:off x="1853214" y="2392896"/>
            <a:ext cx="1941301" cy="646331"/>
          </a:xfrm>
          <a:prstGeom prst="rect">
            <a:avLst/>
          </a:prstGeom>
          <a:noFill/>
        </p:spPr>
        <p:txBody>
          <a:bodyPr wrap="none" rtlCol="0">
            <a:spAutoFit/>
          </a:bodyPr>
          <a:lstStyle/>
          <a:p>
            <a:pPr marL="0" lvl="0" indent="0" algn="ctr" rtl="0">
              <a:spcBef>
                <a:spcPts val="0"/>
              </a:spcBef>
              <a:spcAft>
                <a:spcPts val="0"/>
              </a:spcAft>
              <a:buNone/>
            </a:pPr>
            <a:r>
              <a:rPr lang="en-US" sz="1800" dirty="0">
                <a:solidFill>
                  <a:srgbClr val="008751"/>
                </a:solidFill>
              </a:rPr>
              <a:t>Users will be able </a:t>
            </a:r>
          </a:p>
          <a:p>
            <a:pPr marL="0" lvl="0" indent="0" algn="ctr" rtl="0">
              <a:spcBef>
                <a:spcPts val="0"/>
              </a:spcBef>
              <a:spcAft>
                <a:spcPts val="0"/>
              </a:spcAft>
              <a:buNone/>
            </a:pPr>
            <a:r>
              <a:rPr lang="en-US" sz="1800" dirty="0">
                <a:solidFill>
                  <a:srgbClr val="008751"/>
                </a:solidFill>
              </a:rPr>
              <a:t>to create account</a:t>
            </a:r>
          </a:p>
        </p:txBody>
      </p:sp>
      <p:sp>
        <p:nvSpPr>
          <p:cNvPr id="23" name="TextBox 22">
            <a:extLst>
              <a:ext uri="{FF2B5EF4-FFF2-40B4-BE49-F238E27FC236}">
                <a16:creationId xmlns:a16="http://schemas.microsoft.com/office/drawing/2014/main" id="{6EB2EFC2-8855-A29B-B8B3-C0EF1C79255E}"/>
              </a:ext>
            </a:extLst>
          </p:cNvPr>
          <p:cNvSpPr txBox="1"/>
          <p:nvPr/>
        </p:nvSpPr>
        <p:spPr>
          <a:xfrm>
            <a:off x="4542968" y="2392896"/>
            <a:ext cx="3198311" cy="646331"/>
          </a:xfrm>
          <a:prstGeom prst="rect">
            <a:avLst/>
          </a:prstGeom>
          <a:noFill/>
        </p:spPr>
        <p:txBody>
          <a:bodyPr wrap="none" rtlCol="0">
            <a:spAutoFit/>
          </a:bodyPr>
          <a:lstStyle/>
          <a:p>
            <a:pPr marL="0" lvl="0" indent="0" algn="ctr" rtl="0">
              <a:spcBef>
                <a:spcPts val="0"/>
              </a:spcBef>
              <a:spcAft>
                <a:spcPts val="0"/>
              </a:spcAft>
              <a:buNone/>
            </a:pPr>
            <a:r>
              <a:rPr lang="en-US" sz="1800" dirty="0">
                <a:solidFill>
                  <a:srgbClr val="008751"/>
                </a:solidFill>
              </a:rPr>
              <a:t>User’s are allow to have </a:t>
            </a:r>
          </a:p>
          <a:p>
            <a:pPr marL="0" lvl="0" indent="0" algn="ctr" rtl="0">
              <a:spcBef>
                <a:spcPts val="0"/>
              </a:spcBef>
              <a:spcAft>
                <a:spcPts val="0"/>
              </a:spcAft>
              <a:buNone/>
            </a:pPr>
            <a:r>
              <a:rPr lang="en-US" sz="1800" dirty="0">
                <a:solidFill>
                  <a:srgbClr val="008751"/>
                </a:solidFill>
              </a:rPr>
              <a:t>access to assembly during crises</a:t>
            </a:r>
          </a:p>
        </p:txBody>
      </p:sp>
      <p:sp>
        <p:nvSpPr>
          <p:cNvPr id="24" name="TextBox 23">
            <a:extLst>
              <a:ext uri="{FF2B5EF4-FFF2-40B4-BE49-F238E27FC236}">
                <a16:creationId xmlns:a16="http://schemas.microsoft.com/office/drawing/2014/main" id="{CADC3213-BC17-7892-B8E5-3E3ABC76B1E0}"/>
              </a:ext>
            </a:extLst>
          </p:cNvPr>
          <p:cNvSpPr txBox="1"/>
          <p:nvPr/>
        </p:nvSpPr>
        <p:spPr>
          <a:xfrm>
            <a:off x="8327140" y="2392895"/>
            <a:ext cx="2467407" cy="646331"/>
          </a:xfrm>
          <a:prstGeom prst="rect">
            <a:avLst/>
          </a:prstGeom>
          <a:noFill/>
        </p:spPr>
        <p:txBody>
          <a:bodyPr wrap="none" rtlCol="0">
            <a:spAutoFit/>
          </a:bodyPr>
          <a:lstStyle/>
          <a:p>
            <a:pPr marL="0" lvl="0" indent="0" algn="ctr" rtl="0">
              <a:spcBef>
                <a:spcPts val="0"/>
              </a:spcBef>
              <a:spcAft>
                <a:spcPts val="0"/>
              </a:spcAft>
              <a:buNone/>
            </a:pPr>
            <a:r>
              <a:rPr lang="en-US" sz="1800" dirty="0">
                <a:solidFill>
                  <a:srgbClr val="008751"/>
                </a:solidFill>
              </a:rPr>
              <a:t>Users can communicate </a:t>
            </a:r>
          </a:p>
          <a:p>
            <a:pPr marL="0" lvl="0" indent="0" algn="ctr" rtl="0">
              <a:spcBef>
                <a:spcPts val="0"/>
              </a:spcBef>
              <a:spcAft>
                <a:spcPts val="0"/>
              </a:spcAft>
              <a:buNone/>
            </a:pPr>
            <a:r>
              <a:rPr lang="en-US" sz="1800" dirty="0">
                <a:solidFill>
                  <a:srgbClr val="008751"/>
                </a:solidFill>
              </a:rPr>
              <a:t>with other members </a:t>
            </a:r>
          </a:p>
        </p:txBody>
      </p:sp>
      <p:sp>
        <p:nvSpPr>
          <p:cNvPr id="25" name="TextBox 24">
            <a:extLst>
              <a:ext uri="{FF2B5EF4-FFF2-40B4-BE49-F238E27FC236}">
                <a16:creationId xmlns:a16="http://schemas.microsoft.com/office/drawing/2014/main" id="{69B9D8F1-5381-CFD8-746F-CDFEF2D96925}"/>
              </a:ext>
            </a:extLst>
          </p:cNvPr>
          <p:cNvSpPr txBox="1"/>
          <p:nvPr/>
        </p:nvSpPr>
        <p:spPr>
          <a:xfrm>
            <a:off x="4749040" y="4530256"/>
            <a:ext cx="2460930" cy="646331"/>
          </a:xfrm>
          <a:prstGeom prst="rect">
            <a:avLst/>
          </a:prstGeom>
          <a:noFill/>
        </p:spPr>
        <p:txBody>
          <a:bodyPr wrap="none" rtlCol="0">
            <a:spAutoFit/>
          </a:bodyPr>
          <a:lstStyle/>
          <a:p>
            <a:pPr marL="0" lvl="0" indent="0" algn="ctr" rtl="0">
              <a:spcBef>
                <a:spcPts val="0"/>
              </a:spcBef>
              <a:spcAft>
                <a:spcPts val="0"/>
              </a:spcAft>
              <a:buNone/>
            </a:pPr>
            <a:r>
              <a:rPr lang="en-US" sz="1800" dirty="0">
                <a:solidFill>
                  <a:srgbClr val="008751"/>
                </a:solidFill>
              </a:rPr>
              <a:t>The GPs will tracking </a:t>
            </a:r>
          </a:p>
          <a:p>
            <a:pPr marL="0" lvl="0" indent="0" algn="ctr" rtl="0">
              <a:spcBef>
                <a:spcPts val="0"/>
              </a:spcBef>
              <a:spcAft>
                <a:spcPts val="0"/>
              </a:spcAft>
              <a:buNone/>
            </a:pPr>
            <a:r>
              <a:rPr lang="en-US" sz="1800" dirty="0">
                <a:solidFill>
                  <a:srgbClr val="008751"/>
                </a:solidFill>
              </a:rPr>
              <a:t> the location upon login</a:t>
            </a:r>
          </a:p>
        </p:txBody>
      </p:sp>
      <p:sp>
        <p:nvSpPr>
          <p:cNvPr id="26" name="TextBox 25">
            <a:extLst>
              <a:ext uri="{FF2B5EF4-FFF2-40B4-BE49-F238E27FC236}">
                <a16:creationId xmlns:a16="http://schemas.microsoft.com/office/drawing/2014/main" id="{02037349-5F86-68AE-F270-D69C5DBFDAF6}"/>
              </a:ext>
            </a:extLst>
          </p:cNvPr>
          <p:cNvSpPr txBox="1"/>
          <p:nvPr/>
        </p:nvSpPr>
        <p:spPr>
          <a:xfrm>
            <a:off x="1270089" y="4463649"/>
            <a:ext cx="2976136" cy="646331"/>
          </a:xfrm>
          <a:prstGeom prst="rect">
            <a:avLst/>
          </a:prstGeom>
          <a:noFill/>
        </p:spPr>
        <p:txBody>
          <a:bodyPr wrap="none" rtlCol="0">
            <a:spAutoFit/>
          </a:bodyPr>
          <a:lstStyle/>
          <a:p>
            <a:pPr marL="0" lvl="0" indent="0" algn="ctr" rtl="0">
              <a:spcBef>
                <a:spcPts val="0"/>
              </a:spcBef>
              <a:spcAft>
                <a:spcPts val="0"/>
              </a:spcAft>
              <a:buNone/>
            </a:pPr>
            <a:r>
              <a:rPr lang="en-US" sz="1800" dirty="0">
                <a:solidFill>
                  <a:srgbClr val="008751"/>
                </a:solidFill>
                <a:latin typeface="Encode Sans Medium" panose="020B0604020202020204" charset="0"/>
              </a:rPr>
              <a:t>Users will be able to </a:t>
            </a:r>
          </a:p>
          <a:p>
            <a:pPr marL="0" lvl="0" indent="0" algn="ctr" rtl="0">
              <a:spcBef>
                <a:spcPts val="0"/>
              </a:spcBef>
              <a:spcAft>
                <a:spcPts val="0"/>
              </a:spcAft>
              <a:buNone/>
            </a:pPr>
            <a:r>
              <a:rPr lang="en-US" sz="1800" dirty="0">
                <a:solidFill>
                  <a:srgbClr val="008751"/>
                </a:solidFill>
                <a:latin typeface="Encode Sans Medium" panose="020B0604020202020204" charset="0"/>
              </a:rPr>
              <a:t>View analysis in dashboard</a:t>
            </a:r>
          </a:p>
        </p:txBody>
      </p:sp>
    </p:spTree>
    <p:extLst>
      <p:ext uri="{BB962C8B-B14F-4D97-AF65-F5344CB8AC3E}">
        <p14:creationId xmlns:p14="http://schemas.microsoft.com/office/powerpoint/2010/main" val="9715716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1AF25-3875-4C54-B417-2FB0B052E185}"/>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6713E5AD-8CCC-1214-A4F4-23739F7A22B4}"/>
              </a:ext>
            </a:extLst>
          </p:cNvPr>
          <p:cNvGrpSpPr/>
          <p:nvPr/>
        </p:nvGrpSpPr>
        <p:grpSpPr>
          <a:xfrm>
            <a:off x="-4868" y="3477490"/>
            <a:ext cx="3385378" cy="3380510"/>
            <a:chOff x="-4868" y="3477490"/>
            <a:chExt cx="3385378" cy="3380510"/>
          </a:xfrm>
        </p:grpSpPr>
        <p:sp>
          <p:nvSpPr>
            <p:cNvPr id="12" name="Rectangle 11">
              <a:extLst>
                <a:ext uri="{FF2B5EF4-FFF2-40B4-BE49-F238E27FC236}">
                  <a16:creationId xmlns:a16="http://schemas.microsoft.com/office/drawing/2014/main" id="{6AA8E7E1-4367-C2C8-A69D-EA385E276608}"/>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87060EBE-1FB8-BF1B-59EB-BBE5BEF78D51}"/>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3735F92-4F53-45D4-F94D-6CB7BE1C3E5C}"/>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C661EAF5-1B86-B79A-FDC6-1D0A5E70B1AF}"/>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A7794C80-36A7-EDF4-7946-BD1D36D2DE76}"/>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043" name="Google Shape;1069;p47">
            <a:extLst>
              <a:ext uri="{FF2B5EF4-FFF2-40B4-BE49-F238E27FC236}">
                <a16:creationId xmlns:a16="http://schemas.microsoft.com/office/drawing/2014/main" id="{FDC0FA95-A395-88DF-E764-7FF20BA74C0A}"/>
              </a:ext>
            </a:extLst>
          </p:cNvPr>
          <p:cNvSpPr txBox="1">
            <a:spLocks/>
          </p:cNvSpPr>
          <p:nvPr/>
        </p:nvSpPr>
        <p:spPr>
          <a:xfrm>
            <a:off x="91789" y="134864"/>
            <a:ext cx="4965664" cy="900877"/>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GB" sz="5500" dirty="0">
                <a:solidFill>
                  <a:schemeClr val="accent6">
                    <a:lumMod val="75000"/>
                  </a:schemeClr>
                </a:solidFill>
                <a:latin typeface="Eras Demi ITC" panose="020B0805030504020804" pitchFamily="34" charset="0"/>
              </a:rPr>
              <a:t>APP</a:t>
            </a:r>
            <a:r>
              <a:rPr lang="en-GB" sz="5500" dirty="0">
                <a:solidFill>
                  <a:schemeClr val="accent6">
                    <a:lumMod val="60000"/>
                    <a:lumOff val="40000"/>
                  </a:schemeClr>
                </a:solidFill>
                <a:latin typeface="Eras Demi ITC" panose="020B0805030504020804" pitchFamily="34" charset="0"/>
              </a:rPr>
              <a:t> Design</a:t>
            </a:r>
          </a:p>
        </p:txBody>
      </p:sp>
      <p:pic>
        <p:nvPicPr>
          <p:cNvPr id="2" name="Picture 1">
            <a:extLst>
              <a:ext uri="{FF2B5EF4-FFF2-40B4-BE49-F238E27FC236}">
                <a16:creationId xmlns:a16="http://schemas.microsoft.com/office/drawing/2014/main" id="{0F40EFAA-D292-94DF-6DEF-06E457457383}"/>
              </a:ext>
            </a:extLst>
          </p:cNvPr>
          <p:cNvPicPr>
            <a:picLocks noChangeAspect="1"/>
          </p:cNvPicPr>
          <p:nvPr/>
        </p:nvPicPr>
        <p:blipFill>
          <a:blip r:embed="rId2"/>
          <a:stretch>
            <a:fillRect/>
          </a:stretch>
        </p:blipFill>
        <p:spPr>
          <a:xfrm>
            <a:off x="942800" y="1089212"/>
            <a:ext cx="5153200" cy="5211834"/>
          </a:xfrm>
          <a:prstGeom prst="rect">
            <a:avLst/>
          </a:prstGeom>
        </p:spPr>
      </p:pic>
      <p:pic>
        <p:nvPicPr>
          <p:cNvPr id="4" name="Picture 3">
            <a:extLst>
              <a:ext uri="{FF2B5EF4-FFF2-40B4-BE49-F238E27FC236}">
                <a16:creationId xmlns:a16="http://schemas.microsoft.com/office/drawing/2014/main" id="{4D73CFD2-6791-5F79-D8BB-550880060814}"/>
              </a:ext>
            </a:extLst>
          </p:cNvPr>
          <p:cNvPicPr>
            <a:picLocks noChangeAspect="1"/>
          </p:cNvPicPr>
          <p:nvPr/>
        </p:nvPicPr>
        <p:blipFill>
          <a:blip r:embed="rId3"/>
          <a:stretch>
            <a:fillRect/>
          </a:stretch>
        </p:blipFill>
        <p:spPr>
          <a:xfrm>
            <a:off x="6777317" y="1089212"/>
            <a:ext cx="4840941" cy="5211834"/>
          </a:xfrm>
          <a:prstGeom prst="rect">
            <a:avLst/>
          </a:prstGeom>
        </p:spPr>
      </p:pic>
    </p:spTree>
    <p:extLst>
      <p:ext uri="{BB962C8B-B14F-4D97-AF65-F5344CB8AC3E}">
        <p14:creationId xmlns:p14="http://schemas.microsoft.com/office/powerpoint/2010/main" val="13006489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375AA-2AFC-BA8A-B452-492731BB28DA}"/>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EEAA8705-DD15-3E36-4F63-A16373E22B30}"/>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BD196912-CD9B-69EA-3D05-BD0FF6151FEE}"/>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EECA53CB-DD26-CB18-ED65-14326897C0F5}"/>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 name="Google Shape;1069;p47">
            <a:extLst>
              <a:ext uri="{FF2B5EF4-FFF2-40B4-BE49-F238E27FC236}">
                <a16:creationId xmlns:a16="http://schemas.microsoft.com/office/drawing/2014/main" id="{B18A8700-6DC3-5191-1CE8-FDFD46D39AFA}"/>
              </a:ext>
            </a:extLst>
          </p:cNvPr>
          <p:cNvSpPr txBox="1">
            <a:spLocks/>
          </p:cNvSpPr>
          <p:nvPr/>
        </p:nvSpPr>
        <p:spPr>
          <a:xfrm>
            <a:off x="91789" y="134864"/>
            <a:ext cx="4965664" cy="900877"/>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GB" sz="5500" dirty="0">
                <a:solidFill>
                  <a:schemeClr val="accent6">
                    <a:lumMod val="75000"/>
                  </a:schemeClr>
                </a:solidFill>
                <a:latin typeface="Eras Demi ITC" panose="020B0805030504020804" pitchFamily="34" charset="0"/>
              </a:rPr>
              <a:t>APP</a:t>
            </a:r>
            <a:r>
              <a:rPr lang="en-GB" sz="5500" dirty="0">
                <a:solidFill>
                  <a:schemeClr val="accent6">
                    <a:lumMod val="60000"/>
                    <a:lumOff val="40000"/>
                  </a:schemeClr>
                </a:solidFill>
                <a:latin typeface="Eras Demi ITC" panose="020B0805030504020804" pitchFamily="34" charset="0"/>
              </a:rPr>
              <a:t> Design</a:t>
            </a:r>
          </a:p>
        </p:txBody>
      </p:sp>
      <p:pic>
        <p:nvPicPr>
          <p:cNvPr id="3" name="Picture 2">
            <a:extLst>
              <a:ext uri="{FF2B5EF4-FFF2-40B4-BE49-F238E27FC236}">
                <a16:creationId xmlns:a16="http://schemas.microsoft.com/office/drawing/2014/main" id="{EF1207F3-2B54-A36F-D2D7-CE5571B21B3B}"/>
              </a:ext>
            </a:extLst>
          </p:cNvPr>
          <p:cNvPicPr>
            <a:picLocks noChangeAspect="1"/>
          </p:cNvPicPr>
          <p:nvPr/>
        </p:nvPicPr>
        <p:blipFill>
          <a:blip r:embed="rId2"/>
          <a:stretch>
            <a:fillRect/>
          </a:stretch>
        </p:blipFill>
        <p:spPr>
          <a:xfrm>
            <a:off x="430306" y="1270954"/>
            <a:ext cx="4918439" cy="5244576"/>
          </a:xfrm>
          <a:prstGeom prst="rect">
            <a:avLst/>
          </a:prstGeom>
        </p:spPr>
      </p:pic>
      <p:pic>
        <p:nvPicPr>
          <p:cNvPr id="4" name="Picture 3">
            <a:extLst>
              <a:ext uri="{FF2B5EF4-FFF2-40B4-BE49-F238E27FC236}">
                <a16:creationId xmlns:a16="http://schemas.microsoft.com/office/drawing/2014/main" id="{4BA35962-8B0D-BB1E-D29C-0EB1D8E4F375}"/>
              </a:ext>
            </a:extLst>
          </p:cNvPr>
          <p:cNvPicPr>
            <a:picLocks noChangeAspect="1"/>
          </p:cNvPicPr>
          <p:nvPr/>
        </p:nvPicPr>
        <p:blipFill>
          <a:blip r:embed="rId3"/>
          <a:stretch>
            <a:fillRect/>
          </a:stretch>
        </p:blipFill>
        <p:spPr>
          <a:xfrm>
            <a:off x="6266329" y="1270953"/>
            <a:ext cx="5351929" cy="5277563"/>
          </a:xfrm>
          <a:prstGeom prst="rect">
            <a:avLst/>
          </a:prstGeom>
        </p:spPr>
      </p:pic>
    </p:spTree>
    <p:extLst>
      <p:ext uri="{BB962C8B-B14F-4D97-AF65-F5344CB8AC3E}">
        <p14:creationId xmlns:p14="http://schemas.microsoft.com/office/powerpoint/2010/main" val="33939459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FF070-1448-41EA-DD24-93C13FAEE3B0}"/>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26C32819-9A0C-BEF9-FF89-41AF33EF1261}"/>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39833D7D-3F1E-FC91-64EB-1CD563192D92}"/>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A723ADB7-CC24-92BE-EE8D-98DEBE32601D}"/>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 name="Google Shape;1069;p47">
            <a:extLst>
              <a:ext uri="{FF2B5EF4-FFF2-40B4-BE49-F238E27FC236}">
                <a16:creationId xmlns:a16="http://schemas.microsoft.com/office/drawing/2014/main" id="{C43CA76C-5EAC-D0D5-87D2-8FB1831E0438}"/>
              </a:ext>
            </a:extLst>
          </p:cNvPr>
          <p:cNvSpPr txBox="1">
            <a:spLocks/>
          </p:cNvSpPr>
          <p:nvPr/>
        </p:nvSpPr>
        <p:spPr>
          <a:xfrm>
            <a:off x="91789" y="134864"/>
            <a:ext cx="4965664" cy="900877"/>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GB" sz="5500" dirty="0">
                <a:solidFill>
                  <a:schemeClr val="accent6">
                    <a:lumMod val="75000"/>
                  </a:schemeClr>
                </a:solidFill>
                <a:latin typeface="Eras Demi ITC" panose="020B0805030504020804" pitchFamily="34" charset="0"/>
              </a:rPr>
              <a:t>APP</a:t>
            </a:r>
            <a:r>
              <a:rPr lang="en-GB" sz="5500" dirty="0">
                <a:solidFill>
                  <a:schemeClr val="accent6">
                    <a:lumMod val="60000"/>
                    <a:lumOff val="40000"/>
                  </a:schemeClr>
                </a:solidFill>
                <a:latin typeface="Eras Demi ITC" panose="020B0805030504020804" pitchFamily="34" charset="0"/>
              </a:rPr>
              <a:t> Design</a:t>
            </a:r>
          </a:p>
        </p:txBody>
      </p:sp>
      <p:pic>
        <p:nvPicPr>
          <p:cNvPr id="5" name="Picture 4">
            <a:extLst>
              <a:ext uri="{FF2B5EF4-FFF2-40B4-BE49-F238E27FC236}">
                <a16:creationId xmlns:a16="http://schemas.microsoft.com/office/drawing/2014/main" id="{9A4466E9-EDCA-5363-4E76-B40193F2BACB}"/>
              </a:ext>
            </a:extLst>
          </p:cNvPr>
          <p:cNvPicPr>
            <a:picLocks noChangeAspect="1"/>
          </p:cNvPicPr>
          <p:nvPr/>
        </p:nvPicPr>
        <p:blipFill>
          <a:blip r:embed="rId2"/>
          <a:stretch>
            <a:fillRect/>
          </a:stretch>
        </p:blipFill>
        <p:spPr>
          <a:xfrm>
            <a:off x="497301" y="1013058"/>
            <a:ext cx="5323978" cy="5363323"/>
          </a:xfrm>
          <a:prstGeom prst="rect">
            <a:avLst/>
          </a:prstGeom>
        </p:spPr>
      </p:pic>
      <p:pic>
        <p:nvPicPr>
          <p:cNvPr id="6" name="Picture 5">
            <a:extLst>
              <a:ext uri="{FF2B5EF4-FFF2-40B4-BE49-F238E27FC236}">
                <a16:creationId xmlns:a16="http://schemas.microsoft.com/office/drawing/2014/main" id="{EA91490D-CBF7-8041-8A51-ED8BAD2D6C0D}"/>
              </a:ext>
            </a:extLst>
          </p:cNvPr>
          <p:cNvPicPr>
            <a:picLocks noChangeAspect="1"/>
          </p:cNvPicPr>
          <p:nvPr/>
        </p:nvPicPr>
        <p:blipFill>
          <a:blip r:embed="rId3"/>
          <a:stretch>
            <a:fillRect/>
          </a:stretch>
        </p:blipFill>
        <p:spPr>
          <a:xfrm>
            <a:off x="5966233" y="965426"/>
            <a:ext cx="5748302" cy="5410955"/>
          </a:xfrm>
          <a:prstGeom prst="rect">
            <a:avLst/>
          </a:prstGeom>
        </p:spPr>
      </p:pic>
    </p:spTree>
    <p:extLst>
      <p:ext uri="{BB962C8B-B14F-4D97-AF65-F5344CB8AC3E}">
        <p14:creationId xmlns:p14="http://schemas.microsoft.com/office/powerpoint/2010/main" val="211497250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AA549-A9EC-13C0-DF47-547E8173C83C}"/>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9C5E2533-3423-9030-6C4E-C559F9CEF3A5}"/>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7462A1F0-A555-B1FB-747F-203D33983131}"/>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FC4AC07C-CCC4-0A91-5665-F1FC4C239F8E}"/>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 name="Google Shape;1069;p47">
            <a:extLst>
              <a:ext uri="{FF2B5EF4-FFF2-40B4-BE49-F238E27FC236}">
                <a16:creationId xmlns:a16="http://schemas.microsoft.com/office/drawing/2014/main" id="{3A78CAEF-AA16-7BC1-DCFF-DF68AD0663E9}"/>
              </a:ext>
            </a:extLst>
          </p:cNvPr>
          <p:cNvSpPr txBox="1">
            <a:spLocks/>
          </p:cNvSpPr>
          <p:nvPr/>
        </p:nvSpPr>
        <p:spPr>
          <a:xfrm>
            <a:off x="91789" y="134864"/>
            <a:ext cx="4965664" cy="900877"/>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GB" sz="5500" dirty="0">
                <a:solidFill>
                  <a:schemeClr val="accent6">
                    <a:lumMod val="75000"/>
                  </a:schemeClr>
                </a:solidFill>
                <a:latin typeface="Eras Demi ITC" panose="020B0805030504020804" pitchFamily="34" charset="0"/>
              </a:rPr>
              <a:t>APP</a:t>
            </a:r>
            <a:r>
              <a:rPr lang="en-GB" sz="5500" dirty="0">
                <a:solidFill>
                  <a:schemeClr val="accent6">
                    <a:lumMod val="60000"/>
                    <a:lumOff val="40000"/>
                  </a:schemeClr>
                </a:solidFill>
                <a:latin typeface="Eras Demi ITC" panose="020B0805030504020804" pitchFamily="34" charset="0"/>
              </a:rPr>
              <a:t> Design</a:t>
            </a:r>
          </a:p>
        </p:txBody>
      </p:sp>
      <p:pic>
        <p:nvPicPr>
          <p:cNvPr id="3" name="Picture 2">
            <a:extLst>
              <a:ext uri="{FF2B5EF4-FFF2-40B4-BE49-F238E27FC236}">
                <a16:creationId xmlns:a16="http://schemas.microsoft.com/office/drawing/2014/main" id="{824183E2-704B-08E6-37AD-1C86E4858630}"/>
              </a:ext>
            </a:extLst>
          </p:cNvPr>
          <p:cNvPicPr>
            <a:picLocks noChangeAspect="1"/>
          </p:cNvPicPr>
          <p:nvPr/>
        </p:nvPicPr>
        <p:blipFill>
          <a:blip r:embed="rId2"/>
          <a:stretch>
            <a:fillRect/>
          </a:stretch>
        </p:blipFill>
        <p:spPr>
          <a:xfrm>
            <a:off x="208571" y="1013058"/>
            <a:ext cx="5494870" cy="5363323"/>
          </a:xfrm>
          <a:prstGeom prst="rect">
            <a:avLst/>
          </a:prstGeom>
        </p:spPr>
      </p:pic>
      <p:pic>
        <p:nvPicPr>
          <p:cNvPr id="4" name="Picture 3">
            <a:extLst>
              <a:ext uri="{FF2B5EF4-FFF2-40B4-BE49-F238E27FC236}">
                <a16:creationId xmlns:a16="http://schemas.microsoft.com/office/drawing/2014/main" id="{B421BB87-089E-E965-A104-94542C88E308}"/>
              </a:ext>
            </a:extLst>
          </p:cNvPr>
          <p:cNvPicPr>
            <a:picLocks noChangeAspect="1"/>
          </p:cNvPicPr>
          <p:nvPr/>
        </p:nvPicPr>
        <p:blipFill>
          <a:blip r:embed="rId3"/>
          <a:stretch>
            <a:fillRect/>
          </a:stretch>
        </p:blipFill>
        <p:spPr>
          <a:xfrm>
            <a:off x="6096000" y="984479"/>
            <a:ext cx="5612708" cy="5391902"/>
          </a:xfrm>
          <a:prstGeom prst="rect">
            <a:avLst/>
          </a:prstGeom>
        </p:spPr>
      </p:pic>
    </p:spTree>
    <p:extLst>
      <p:ext uri="{BB962C8B-B14F-4D97-AF65-F5344CB8AC3E}">
        <p14:creationId xmlns:p14="http://schemas.microsoft.com/office/powerpoint/2010/main" val="71194682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A7F2-2244-ED1B-F77B-AAC2AD4E75DF}"/>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6AF578F3-6483-8D85-7A56-B7B72EA73FFF}"/>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C13B2106-163C-50D6-BA15-E2906513043A}"/>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07A85A60-F5A5-7326-5A86-BD9A5B1E3CDF}"/>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44" name="Google Shape;1069;p47">
            <a:extLst>
              <a:ext uri="{FF2B5EF4-FFF2-40B4-BE49-F238E27FC236}">
                <a16:creationId xmlns:a16="http://schemas.microsoft.com/office/drawing/2014/main" id="{69E0F719-F697-10FC-0671-60AF4F971905}"/>
              </a:ext>
            </a:extLst>
          </p:cNvPr>
          <p:cNvSpPr txBox="1">
            <a:spLocks/>
          </p:cNvSpPr>
          <p:nvPr/>
        </p:nvSpPr>
        <p:spPr>
          <a:xfrm>
            <a:off x="1690255" y="238329"/>
            <a:ext cx="7717500" cy="900877"/>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GB" sz="5000" dirty="0">
                <a:solidFill>
                  <a:schemeClr val="accent6">
                    <a:lumMod val="75000"/>
                  </a:schemeClr>
                </a:solidFill>
                <a:latin typeface="Eras Demi ITC" panose="020B0805030504020804" pitchFamily="34" charset="0"/>
              </a:rPr>
              <a:t>Mind</a:t>
            </a:r>
            <a:r>
              <a:rPr lang="en-GB" sz="5000" dirty="0">
                <a:solidFill>
                  <a:schemeClr val="accent6">
                    <a:lumMod val="60000"/>
                    <a:lumOff val="40000"/>
                  </a:schemeClr>
                </a:solidFill>
                <a:latin typeface="Eras Demi ITC" panose="020B0805030504020804" pitchFamily="34" charset="0"/>
              </a:rPr>
              <a:t> Map</a:t>
            </a:r>
          </a:p>
        </p:txBody>
      </p:sp>
      <p:pic>
        <p:nvPicPr>
          <p:cNvPr id="2" name="Picture 1">
            <a:extLst>
              <a:ext uri="{FF2B5EF4-FFF2-40B4-BE49-F238E27FC236}">
                <a16:creationId xmlns:a16="http://schemas.microsoft.com/office/drawing/2014/main" id="{E3F84A2D-44A1-B654-AD5A-1E991A89DE09}"/>
              </a:ext>
            </a:extLst>
          </p:cNvPr>
          <p:cNvPicPr>
            <a:picLocks noChangeAspect="1"/>
          </p:cNvPicPr>
          <p:nvPr/>
        </p:nvPicPr>
        <p:blipFill rotWithShape="1">
          <a:blip r:embed="rId2"/>
          <a:srcRect b="7234"/>
          <a:stretch/>
        </p:blipFill>
        <p:spPr>
          <a:xfrm>
            <a:off x="1273027" y="1858385"/>
            <a:ext cx="9645946" cy="39937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615784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DEACD-1467-929C-1E7B-8EF5FE5C6CCD}"/>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EFA9684F-398D-5032-DAFE-2BFF9365B839}"/>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0E9B2507-3813-138A-553F-361679476F22}"/>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D5AD5B0C-BC1F-91C1-4E60-FF1CE7458872}"/>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5" name="Google Shape;600;p38">
            <a:extLst>
              <a:ext uri="{FF2B5EF4-FFF2-40B4-BE49-F238E27FC236}">
                <a16:creationId xmlns:a16="http://schemas.microsoft.com/office/drawing/2014/main" id="{F82CFB93-5D39-3A79-1AA7-CD8E893960B3}"/>
              </a:ext>
            </a:extLst>
          </p:cNvPr>
          <p:cNvSpPr txBox="1">
            <a:spLocks noGrp="1"/>
          </p:cNvSpPr>
          <p:nvPr/>
        </p:nvSpPr>
        <p:spPr>
          <a:xfrm>
            <a:off x="4494732" y="3574469"/>
            <a:ext cx="6794979" cy="7506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2000" b="0" i="0" u="none" strike="noStrike" cap="none">
                <a:solidFill>
                  <a:srgbClr val="553E73"/>
                </a:solidFill>
                <a:latin typeface="Montserrat ExtraBold"/>
                <a:ea typeface="Montserrat ExtraBold"/>
                <a:cs typeface="Montserrat ExtraBold"/>
                <a:sym typeface="Montserrat ExtraBold"/>
              </a:defRPr>
            </a:lvl1pPr>
            <a:lvl2pPr marL="914400" marR="0" lvl="1"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None/>
            </a:pPr>
            <a:r>
              <a:rPr lang="en-GB" sz="7000" b="1" dirty="0">
                <a:solidFill>
                  <a:schemeClr val="accent6">
                    <a:lumMod val="50000"/>
                  </a:schemeClr>
                </a:solidFill>
                <a:latin typeface="Eras Demi ITC" panose="020B0805030504020804" pitchFamily="34" charset="0"/>
              </a:rPr>
              <a:t> TECHNOLOGY</a:t>
            </a:r>
          </a:p>
        </p:txBody>
      </p:sp>
      <p:sp>
        <p:nvSpPr>
          <p:cNvPr id="8" name="TextBox 7">
            <a:extLst>
              <a:ext uri="{FF2B5EF4-FFF2-40B4-BE49-F238E27FC236}">
                <a16:creationId xmlns:a16="http://schemas.microsoft.com/office/drawing/2014/main" id="{56A541E7-0F99-3A32-1D7A-C04E460C9174}"/>
              </a:ext>
            </a:extLst>
          </p:cNvPr>
          <p:cNvSpPr txBox="1"/>
          <p:nvPr/>
        </p:nvSpPr>
        <p:spPr>
          <a:xfrm>
            <a:off x="6977822" y="2251030"/>
            <a:ext cx="1828800" cy="1323439"/>
          </a:xfrm>
          <a:prstGeom prst="rect">
            <a:avLst/>
          </a:prstGeom>
          <a:noFill/>
        </p:spPr>
        <p:txBody>
          <a:bodyPr wrap="square" rtlCol="0">
            <a:spAutoFit/>
          </a:bodyPr>
          <a:lstStyle/>
          <a:p>
            <a:r>
              <a:rPr lang="en-US" sz="8000" b="1" dirty="0">
                <a:solidFill>
                  <a:schemeClr val="accent6">
                    <a:lumMod val="50000"/>
                  </a:schemeClr>
                </a:solidFill>
                <a:latin typeface="Eras Demi ITC" panose="020B0805030504020804" pitchFamily="34" charset="0"/>
              </a:rPr>
              <a:t>05.</a:t>
            </a:r>
          </a:p>
        </p:txBody>
      </p:sp>
    </p:spTree>
    <p:extLst>
      <p:ext uri="{BB962C8B-B14F-4D97-AF65-F5344CB8AC3E}">
        <p14:creationId xmlns:p14="http://schemas.microsoft.com/office/powerpoint/2010/main" val="36098993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0676A-CBA7-BD48-3391-694E74256C63}"/>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B156CEEA-55CF-CB70-709F-D2BC822C86BD}"/>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BCD8487A-E76E-77F0-D5DE-CF42363F770D}"/>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BFF89ACC-BA4B-C823-7D4B-3DADDA4E444B}"/>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0" name="Google Shape;1008;p45">
            <a:extLst>
              <a:ext uri="{FF2B5EF4-FFF2-40B4-BE49-F238E27FC236}">
                <a16:creationId xmlns:a16="http://schemas.microsoft.com/office/drawing/2014/main" id="{8E704C25-C7CA-CDFE-718A-0DDAC4DC78CA}"/>
              </a:ext>
            </a:extLst>
          </p:cNvPr>
          <p:cNvSpPr txBox="1">
            <a:spLocks/>
          </p:cNvSpPr>
          <p:nvPr/>
        </p:nvSpPr>
        <p:spPr>
          <a:xfrm>
            <a:off x="928795" y="1534442"/>
            <a:ext cx="5554186" cy="2511738"/>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en-US" sz="2500" dirty="0">
              <a:solidFill>
                <a:schemeClr val="accent6">
                  <a:lumMod val="50000"/>
                </a:schemeClr>
              </a:solidFill>
              <a:latin typeface="Encode Sans Medium"/>
              <a:ea typeface="Encode Sans Medium"/>
              <a:cs typeface="Encode Sans Medium"/>
              <a:sym typeface="Encode Sans Medium"/>
            </a:endParaRPr>
          </a:p>
        </p:txBody>
      </p:sp>
      <p:pic>
        <p:nvPicPr>
          <p:cNvPr id="19" name="Picture 18">
            <a:extLst>
              <a:ext uri="{FF2B5EF4-FFF2-40B4-BE49-F238E27FC236}">
                <a16:creationId xmlns:a16="http://schemas.microsoft.com/office/drawing/2014/main" id="{AAEB4B46-A532-9AEC-2273-73BE46798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194" y="3289030"/>
            <a:ext cx="3617461" cy="3655144"/>
          </a:xfrm>
          <a:prstGeom prst="rect">
            <a:avLst/>
          </a:prstGeom>
        </p:spPr>
      </p:pic>
      <p:pic>
        <p:nvPicPr>
          <p:cNvPr id="22" name="Picture 21">
            <a:extLst>
              <a:ext uri="{FF2B5EF4-FFF2-40B4-BE49-F238E27FC236}">
                <a16:creationId xmlns:a16="http://schemas.microsoft.com/office/drawing/2014/main" id="{13008C9C-C05D-F4A5-FD1A-9D8AEA179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15140">
            <a:off x="8933901" y="1703556"/>
            <a:ext cx="2685083" cy="477348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Rectangle 1">
            <a:extLst>
              <a:ext uri="{FF2B5EF4-FFF2-40B4-BE49-F238E27FC236}">
                <a16:creationId xmlns:a16="http://schemas.microsoft.com/office/drawing/2014/main" id="{7D2FA11B-CDFE-6158-3E69-27542E3E46CF}"/>
              </a:ext>
            </a:extLst>
          </p:cNvPr>
          <p:cNvSpPr/>
          <p:nvPr/>
        </p:nvSpPr>
        <p:spPr>
          <a:xfrm>
            <a:off x="786975" y="1494833"/>
            <a:ext cx="6436599" cy="31609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400" b="1" i="0" dirty="0">
                <a:solidFill>
                  <a:srgbClr val="008751"/>
                </a:solidFill>
                <a:effectLst/>
                <a:latin typeface="Aptos" panose="020B0004020202020204" pitchFamily="34" charset="0"/>
              </a:rPr>
              <a:t>Technologies  that will be used are:</a:t>
            </a:r>
          </a:p>
          <a:p>
            <a:endParaRPr lang="en-US" sz="2400" b="1" i="0" dirty="0">
              <a:solidFill>
                <a:schemeClr val="accent6">
                  <a:lumMod val="50000"/>
                </a:schemeClr>
              </a:solidFill>
              <a:effectLst/>
              <a:latin typeface="Aptos" panose="020B0004020202020204" pitchFamily="34" charset="0"/>
            </a:endParaRPr>
          </a:p>
          <a:p>
            <a:pPr marL="0" lvl="0" indent="457200" algn="l" rtl="0">
              <a:spcBef>
                <a:spcPts val="0"/>
              </a:spcBef>
              <a:spcAft>
                <a:spcPts val="0"/>
              </a:spcAft>
              <a:buNone/>
            </a:pPr>
            <a:r>
              <a:rPr lang="en-US" sz="2400" b="1" i="0" dirty="0">
                <a:solidFill>
                  <a:schemeClr val="accent6">
                    <a:lumMod val="50000"/>
                  </a:schemeClr>
                </a:solidFill>
                <a:effectLst/>
                <a:latin typeface="Aptos" panose="020B0004020202020204" pitchFamily="34" charset="0"/>
              </a:rPr>
              <a:t>	</a:t>
            </a:r>
            <a:r>
              <a:rPr lang="en-GB" sz="2400" b="1" dirty="0">
                <a:solidFill>
                  <a:srgbClr val="008751"/>
                </a:solidFill>
                <a:latin typeface="Encode Sans"/>
                <a:ea typeface="Encode Sans"/>
                <a:cs typeface="Encode Sans"/>
                <a:sym typeface="Encode Sans"/>
              </a:rPr>
              <a:t>Front end</a:t>
            </a:r>
          </a:p>
          <a:p>
            <a:pPr marL="1371600" lvl="0" indent="0" algn="l" rtl="0">
              <a:lnSpc>
                <a:spcPct val="115000"/>
              </a:lnSpc>
              <a:spcBef>
                <a:spcPts val="200"/>
              </a:spcBef>
              <a:spcAft>
                <a:spcPts val="0"/>
              </a:spcAft>
              <a:buNone/>
            </a:pPr>
            <a:r>
              <a:rPr lang="en-GB" sz="2400" b="1" dirty="0">
                <a:solidFill>
                  <a:srgbClr val="008751"/>
                </a:solidFill>
                <a:latin typeface="Encode Sans"/>
                <a:ea typeface="Encode Sans"/>
                <a:cs typeface="Encode Sans"/>
                <a:sym typeface="Encode Sans"/>
              </a:rPr>
              <a:t>1.</a:t>
            </a:r>
            <a:r>
              <a:rPr lang="en-GB" sz="1800" b="1" dirty="0">
                <a:solidFill>
                  <a:srgbClr val="008751"/>
                </a:solidFill>
                <a:latin typeface="Encode Sans"/>
                <a:ea typeface="Encode Sans"/>
                <a:cs typeface="Encode Sans"/>
                <a:sym typeface="Encode Sans"/>
              </a:rPr>
              <a:t>      </a:t>
            </a:r>
            <a:r>
              <a:rPr lang="en-GB" sz="2400" b="1" dirty="0">
                <a:solidFill>
                  <a:srgbClr val="008751"/>
                </a:solidFill>
                <a:latin typeface="Encode Sans"/>
                <a:ea typeface="Encode Sans"/>
                <a:cs typeface="Encode Sans"/>
                <a:sym typeface="Encode Sans"/>
              </a:rPr>
              <a:t>HTML5</a:t>
            </a:r>
          </a:p>
          <a:p>
            <a:pPr marL="914400" lvl="0" indent="457200" algn="l" rtl="0">
              <a:lnSpc>
                <a:spcPct val="115000"/>
              </a:lnSpc>
              <a:spcBef>
                <a:spcPts val="0"/>
              </a:spcBef>
              <a:spcAft>
                <a:spcPts val="0"/>
              </a:spcAft>
              <a:buNone/>
            </a:pPr>
            <a:r>
              <a:rPr lang="en-GB" sz="2400" b="1" dirty="0">
                <a:solidFill>
                  <a:srgbClr val="008751"/>
                </a:solidFill>
                <a:latin typeface="Encode Sans"/>
                <a:ea typeface="Encode Sans"/>
                <a:cs typeface="Encode Sans"/>
                <a:sym typeface="Encode Sans"/>
              </a:rPr>
              <a:t>2.</a:t>
            </a:r>
            <a:r>
              <a:rPr lang="en-GB" sz="1800" b="1" dirty="0">
                <a:solidFill>
                  <a:srgbClr val="008751"/>
                </a:solidFill>
                <a:latin typeface="Encode Sans"/>
                <a:ea typeface="Encode Sans"/>
                <a:cs typeface="Encode Sans"/>
                <a:sym typeface="Encode Sans"/>
              </a:rPr>
              <a:t>      </a:t>
            </a:r>
            <a:r>
              <a:rPr lang="en-GB" sz="2400" b="1" dirty="0">
                <a:solidFill>
                  <a:srgbClr val="008751"/>
                </a:solidFill>
                <a:latin typeface="Encode Sans"/>
                <a:ea typeface="Encode Sans"/>
                <a:cs typeface="Encode Sans"/>
                <a:sym typeface="Encode Sans"/>
              </a:rPr>
              <a:t>CSS</a:t>
            </a:r>
          </a:p>
          <a:p>
            <a:pPr marL="914400" lvl="0" indent="457200" algn="l" rtl="0">
              <a:lnSpc>
                <a:spcPct val="115000"/>
              </a:lnSpc>
              <a:spcBef>
                <a:spcPts val="0"/>
              </a:spcBef>
              <a:spcAft>
                <a:spcPts val="0"/>
              </a:spcAft>
              <a:buNone/>
            </a:pPr>
            <a:r>
              <a:rPr lang="en-GB" sz="2400" b="1" dirty="0">
                <a:solidFill>
                  <a:srgbClr val="008751"/>
                </a:solidFill>
                <a:latin typeface="Encode Sans"/>
                <a:ea typeface="Encode Sans"/>
                <a:cs typeface="Encode Sans"/>
                <a:sym typeface="Encode Sans"/>
              </a:rPr>
              <a:t>3.</a:t>
            </a:r>
            <a:r>
              <a:rPr lang="en-GB" sz="1800" b="1" dirty="0">
                <a:solidFill>
                  <a:srgbClr val="008751"/>
                </a:solidFill>
                <a:latin typeface="Encode Sans"/>
                <a:ea typeface="Encode Sans"/>
                <a:cs typeface="Encode Sans"/>
                <a:sym typeface="Encode Sans"/>
              </a:rPr>
              <a:t>      </a:t>
            </a:r>
            <a:r>
              <a:rPr lang="en-GB" sz="2400" b="1" dirty="0">
                <a:solidFill>
                  <a:srgbClr val="008751"/>
                </a:solidFill>
                <a:latin typeface="Encode Sans"/>
                <a:ea typeface="Encode Sans"/>
                <a:cs typeface="Encode Sans"/>
                <a:sym typeface="Encode Sans"/>
              </a:rPr>
              <a:t>JavaScript</a:t>
            </a:r>
            <a:endParaRPr lang="en-GB" sz="3600" b="1" dirty="0">
              <a:solidFill>
                <a:srgbClr val="008751"/>
              </a:solidFill>
              <a:latin typeface="Encode Sans"/>
              <a:ea typeface="Encode Sans"/>
              <a:cs typeface="Encode Sans"/>
              <a:sym typeface="Encode Sans"/>
            </a:endParaRPr>
          </a:p>
          <a:p>
            <a:pPr marL="0" lvl="0" indent="0" algn="l" rtl="0">
              <a:spcBef>
                <a:spcPts val="200"/>
              </a:spcBef>
              <a:spcAft>
                <a:spcPts val="0"/>
              </a:spcAft>
              <a:buNone/>
            </a:pPr>
            <a:endParaRPr lang="en-GB" sz="3600" b="1" dirty="0">
              <a:solidFill>
                <a:srgbClr val="008751"/>
              </a:solidFill>
              <a:latin typeface="Encode Sans"/>
              <a:ea typeface="Encode Sans"/>
              <a:cs typeface="Encode Sans"/>
              <a:sym typeface="Encode Sans"/>
            </a:endParaRPr>
          </a:p>
          <a:p>
            <a:pPr marL="0" lvl="0" indent="457200" algn="l" rtl="0">
              <a:spcBef>
                <a:spcPts val="0"/>
              </a:spcBef>
              <a:spcAft>
                <a:spcPts val="0"/>
              </a:spcAft>
              <a:buNone/>
            </a:pPr>
            <a:r>
              <a:rPr lang="en-GB" sz="2400" b="1" dirty="0">
                <a:solidFill>
                  <a:srgbClr val="008751"/>
                </a:solidFill>
                <a:latin typeface="Encode Sans"/>
                <a:ea typeface="Encode Sans"/>
                <a:cs typeface="Encode Sans"/>
                <a:sym typeface="Encode Sans"/>
              </a:rPr>
              <a:t>Back end</a:t>
            </a:r>
          </a:p>
          <a:p>
            <a:pPr marL="1371600" lvl="0" indent="0" algn="l" rtl="0">
              <a:lnSpc>
                <a:spcPct val="115000"/>
              </a:lnSpc>
              <a:spcBef>
                <a:spcPts val="200"/>
              </a:spcBef>
              <a:spcAft>
                <a:spcPts val="0"/>
              </a:spcAft>
              <a:buNone/>
            </a:pPr>
            <a:r>
              <a:rPr lang="en-GB" sz="2400" b="1" dirty="0">
                <a:solidFill>
                  <a:srgbClr val="008751"/>
                </a:solidFill>
                <a:latin typeface="Encode Sans"/>
                <a:ea typeface="Encode Sans"/>
                <a:cs typeface="Encode Sans"/>
                <a:sym typeface="Encode Sans"/>
              </a:rPr>
              <a:t>1.</a:t>
            </a:r>
            <a:r>
              <a:rPr lang="en-GB" sz="1600" b="1" dirty="0">
                <a:solidFill>
                  <a:srgbClr val="008751"/>
                </a:solidFill>
                <a:latin typeface="Encode Sans"/>
                <a:ea typeface="Encode Sans"/>
                <a:cs typeface="Encode Sans"/>
                <a:sym typeface="Encode Sans"/>
              </a:rPr>
              <a:t>      </a:t>
            </a:r>
            <a:r>
              <a:rPr lang="en-GB" sz="2400" b="1" dirty="0">
                <a:solidFill>
                  <a:srgbClr val="008751"/>
                </a:solidFill>
                <a:latin typeface="Encode Sans"/>
                <a:ea typeface="Encode Sans"/>
                <a:cs typeface="Encode Sans"/>
                <a:sym typeface="Encode Sans"/>
              </a:rPr>
              <a:t>Python(Django)</a:t>
            </a:r>
          </a:p>
          <a:p>
            <a:pPr marL="914400" lvl="0" indent="457200" algn="l" rtl="0">
              <a:lnSpc>
                <a:spcPct val="115000"/>
              </a:lnSpc>
              <a:spcBef>
                <a:spcPts val="0"/>
              </a:spcBef>
              <a:spcAft>
                <a:spcPts val="0"/>
              </a:spcAft>
              <a:buNone/>
            </a:pPr>
            <a:r>
              <a:rPr lang="en-GB" sz="2400" b="1" dirty="0">
                <a:solidFill>
                  <a:srgbClr val="008751"/>
                </a:solidFill>
                <a:latin typeface="Encode Sans"/>
                <a:ea typeface="Encode Sans"/>
                <a:cs typeface="Encode Sans"/>
                <a:sym typeface="Encode Sans"/>
              </a:rPr>
              <a:t>2.</a:t>
            </a:r>
            <a:r>
              <a:rPr lang="en-GB" sz="1600" b="1" dirty="0">
                <a:solidFill>
                  <a:srgbClr val="008751"/>
                </a:solidFill>
                <a:latin typeface="Encode Sans"/>
                <a:ea typeface="Encode Sans"/>
                <a:cs typeface="Encode Sans"/>
                <a:sym typeface="Encode Sans"/>
              </a:rPr>
              <a:t>      </a:t>
            </a:r>
            <a:r>
              <a:rPr lang="en-GB" sz="2400" b="1" dirty="0">
                <a:solidFill>
                  <a:srgbClr val="008751"/>
                </a:solidFill>
                <a:latin typeface="Encode Sans"/>
                <a:ea typeface="Encode Sans"/>
                <a:cs typeface="Encode Sans"/>
                <a:sym typeface="Encode Sans"/>
              </a:rPr>
              <a:t>MySQL</a:t>
            </a:r>
          </a:p>
        </p:txBody>
      </p:sp>
      <p:pic>
        <p:nvPicPr>
          <p:cNvPr id="3" name="Picture 2" descr="Nigeria rwanda flag hi-res stock photography and images - Alamy">
            <a:extLst>
              <a:ext uri="{FF2B5EF4-FFF2-40B4-BE49-F238E27FC236}">
                <a16:creationId xmlns:a16="http://schemas.microsoft.com/office/drawing/2014/main" id="{2D25E6CB-8832-DD05-B36F-BD06DAAB8B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072" b="8000"/>
          <a:stretch/>
        </p:blipFill>
        <p:spPr bwMode="auto">
          <a:xfrm>
            <a:off x="0" y="4928710"/>
            <a:ext cx="1965960" cy="1850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41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9E4CF-7AB4-A1B1-4696-E0A4595A0DED}"/>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98E7C6E0-0D5A-FD43-30A0-2A6734130C98}"/>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084C8238-A8DA-73D5-186B-DDF8E4007D06}"/>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260B630D-12BE-BCAA-C2EF-7379CEEFE4AA}"/>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44" name="Google Shape;1069;p47">
            <a:extLst>
              <a:ext uri="{FF2B5EF4-FFF2-40B4-BE49-F238E27FC236}">
                <a16:creationId xmlns:a16="http://schemas.microsoft.com/office/drawing/2014/main" id="{50A4B204-DB33-A8F9-6D07-236BDED8B2AF}"/>
              </a:ext>
            </a:extLst>
          </p:cNvPr>
          <p:cNvSpPr txBox="1">
            <a:spLocks/>
          </p:cNvSpPr>
          <p:nvPr/>
        </p:nvSpPr>
        <p:spPr>
          <a:xfrm>
            <a:off x="1690255" y="238329"/>
            <a:ext cx="7717500" cy="900877"/>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GB" sz="5000" dirty="0">
                <a:solidFill>
                  <a:schemeClr val="accent6">
                    <a:lumMod val="75000"/>
                  </a:schemeClr>
                </a:solidFill>
                <a:latin typeface="Eras Demi ITC" panose="020B0805030504020804" pitchFamily="34" charset="0"/>
              </a:rPr>
              <a:t>Project</a:t>
            </a:r>
            <a:r>
              <a:rPr lang="en-GB" sz="5000" dirty="0">
                <a:solidFill>
                  <a:schemeClr val="accent6">
                    <a:lumMod val="60000"/>
                    <a:lumOff val="40000"/>
                  </a:schemeClr>
                </a:solidFill>
                <a:latin typeface="Eras Demi ITC" panose="020B0805030504020804" pitchFamily="34" charset="0"/>
              </a:rPr>
              <a:t> Goals</a:t>
            </a:r>
          </a:p>
        </p:txBody>
      </p:sp>
      <p:grpSp>
        <p:nvGrpSpPr>
          <p:cNvPr id="26" name="Group 25">
            <a:extLst>
              <a:ext uri="{FF2B5EF4-FFF2-40B4-BE49-F238E27FC236}">
                <a16:creationId xmlns:a16="http://schemas.microsoft.com/office/drawing/2014/main" id="{4993C9D3-238C-64F4-A03A-28DE937D2A29}"/>
              </a:ext>
            </a:extLst>
          </p:cNvPr>
          <p:cNvGrpSpPr/>
          <p:nvPr/>
        </p:nvGrpSpPr>
        <p:grpSpPr>
          <a:xfrm>
            <a:off x="3612913" y="2381944"/>
            <a:ext cx="3872184" cy="1997132"/>
            <a:chOff x="2998188" y="2298073"/>
            <a:chExt cx="4074817" cy="2022764"/>
          </a:xfrm>
        </p:grpSpPr>
        <p:pic>
          <p:nvPicPr>
            <p:cNvPr id="5" name="Graphic 4" descr="Classroom with solid fill">
              <a:extLst>
                <a:ext uri="{FF2B5EF4-FFF2-40B4-BE49-F238E27FC236}">
                  <a16:creationId xmlns:a16="http://schemas.microsoft.com/office/drawing/2014/main" id="{06C7487A-FD19-5BC1-90DB-D2AE0A6F1E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25344" y="2298073"/>
              <a:ext cx="2022764" cy="2022764"/>
            </a:xfrm>
            <a:prstGeom prst="rect">
              <a:avLst/>
            </a:prstGeom>
          </p:spPr>
        </p:pic>
        <p:grpSp>
          <p:nvGrpSpPr>
            <p:cNvPr id="22" name="Group 21">
              <a:extLst>
                <a:ext uri="{FF2B5EF4-FFF2-40B4-BE49-F238E27FC236}">
                  <a16:creationId xmlns:a16="http://schemas.microsoft.com/office/drawing/2014/main" id="{FE009757-E3CC-8C1F-9BF3-8E13FBFADDF8}"/>
                </a:ext>
              </a:extLst>
            </p:cNvPr>
            <p:cNvGrpSpPr/>
            <p:nvPr/>
          </p:nvGrpSpPr>
          <p:grpSpPr>
            <a:xfrm>
              <a:off x="5549005" y="2669643"/>
              <a:ext cx="1524000" cy="1162705"/>
              <a:chOff x="5113320" y="1823773"/>
              <a:chExt cx="1738357" cy="1460578"/>
            </a:xfrm>
          </p:grpSpPr>
          <p:pic>
            <p:nvPicPr>
              <p:cNvPr id="13" name="Graphic 12" descr="Internet with solid fill">
                <a:extLst>
                  <a:ext uri="{FF2B5EF4-FFF2-40B4-BE49-F238E27FC236}">
                    <a16:creationId xmlns:a16="http://schemas.microsoft.com/office/drawing/2014/main" id="{621D18A0-121C-114E-58EC-9B17DDF623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69915" y="2122383"/>
                <a:ext cx="1161968" cy="1161968"/>
              </a:xfrm>
              <a:prstGeom prst="rect">
                <a:avLst/>
              </a:prstGeom>
            </p:spPr>
          </p:pic>
          <p:pic>
            <p:nvPicPr>
              <p:cNvPr id="14" name="Graphic 13" descr="Chat bubble with solid fill">
                <a:extLst>
                  <a:ext uri="{FF2B5EF4-FFF2-40B4-BE49-F238E27FC236}">
                    <a16:creationId xmlns:a16="http://schemas.microsoft.com/office/drawing/2014/main" id="{761004B3-AE6D-0E4A-B7DD-C57139103C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05194" y="1823773"/>
                <a:ext cx="646483" cy="646483"/>
              </a:xfrm>
              <a:prstGeom prst="rect">
                <a:avLst/>
              </a:prstGeom>
            </p:spPr>
          </p:pic>
          <p:pic>
            <p:nvPicPr>
              <p:cNvPr id="21" name="Graphic 20" descr="Smart Phone with solid fill">
                <a:extLst>
                  <a:ext uri="{FF2B5EF4-FFF2-40B4-BE49-F238E27FC236}">
                    <a16:creationId xmlns:a16="http://schemas.microsoft.com/office/drawing/2014/main" id="{A09A4DCF-678E-0BFC-AC31-F84A971E50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13320" y="2276435"/>
                <a:ext cx="671944" cy="671944"/>
              </a:xfrm>
              <a:prstGeom prst="rect">
                <a:avLst/>
              </a:prstGeom>
            </p:spPr>
          </p:pic>
        </p:grpSp>
        <p:pic>
          <p:nvPicPr>
            <p:cNvPr id="24" name="Graphic 23" descr="Robot with solid fill">
              <a:extLst>
                <a:ext uri="{FF2B5EF4-FFF2-40B4-BE49-F238E27FC236}">
                  <a16:creationId xmlns:a16="http://schemas.microsoft.com/office/drawing/2014/main" id="{CFFB4B1E-EF2D-3DA3-C776-C8033AEE164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98188" y="2727081"/>
              <a:ext cx="1105267" cy="1105267"/>
            </a:xfrm>
            <a:prstGeom prst="rect">
              <a:avLst/>
            </a:prstGeom>
          </p:spPr>
        </p:pic>
      </p:grpSp>
      <p:grpSp>
        <p:nvGrpSpPr>
          <p:cNvPr id="29" name="Group 28">
            <a:extLst>
              <a:ext uri="{FF2B5EF4-FFF2-40B4-BE49-F238E27FC236}">
                <a16:creationId xmlns:a16="http://schemas.microsoft.com/office/drawing/2014/main" id="{A28FEBF8-6B5C-2277-20A9-2190CA412225}"/>
              </a:ext>
            </a:extLst>
          </p:cNvPr>
          <p:cNvGrpSpPr/>
          <p:nvPr/>
        </p:nvGrpSpPr>
        <p:grpSpPr>
          <a:xfrm>
            <a:off x="0" y="3477490"/>
            <a:ext cx="3385378" cy="3380510"/>
            <a:chOff x="-4868" y="3477490"/>
            <a:chExt cx="3385378" cy="3380510"/>
          </a:xfrm>
        </p:grpSpPr>
        <p:sp>
          <p:nvSpPr>
            <p:cNvPr id="32" name="Rectangle 31">
              <a:extLst>
                <a:ext uri="{FF2B5EF4-FFF2-40B4-BE49-F238E27FC236}">
                  <a16:creationId xmlns:a16="http://schemas.microsoft.com/office/drawing/2014/main" id="{F1461F56-54B1-09FE-5C33-432203EADD2F}"/>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6D6D3F83-F8F3-10C2-3717-C6934667004C}"/>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pic>
        <p:nvPicPr>
          <p:cNvPr id="42" name="Graphic 41" descr="Boardroom with solid fill">
            <a:extLst>
              <a:ext uri="{FF2B5EF4-FFF2-40B4-BE49-F238E27FC236}">
                <a16:creationId xmlns:a16="http://schemas.microsoft.com/office/drawing/2014/main" id="{1DE5B9F7-EF07-68F2-6383-F0FB991CF5C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38529" y="1499183"/>
            <a:ext cx="861515" cy="861515"/>
          </a:xfrm>
          <a:prstGeom prst="rect">
            <a:avLst/>
          </a:prstGeom>
        </p:spPr>
      </p:pic>
      <p:pic>
        <p:nvPicPr>
          <p:cNvPr id="48" name="Graphic 47" descr="Cheers with solid fill">
            <a:extLst>
              <a:ext uri="{FF2B5EF4-FFF2-40B4-BE49-F238E27FC236}">
                <a16:creationId xmlns:a16="http://schemas.microsoft.com/office/drawing/2014/main" id="{1A789CA2-65B2-C137-EBD9-1D54A00F933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899654" y="4379076"/>
            <a:ext cx="675555" cy="675555"/>
          </a:xfrm>
          <a:prstGeom prst="rect">
            <a:avLst/>
          </a:prstGeom>
        </p:spPr>
      </p:pic>
      <p:sp>
        <p:nvSpPr>
          <p:cNvPr id="49" name="Rectangle 48">
            <a:extLst>
              <a:ext uri="{FF2B5EF4-FFF2-40B4-BE49-F238E27FC236}">
                <a16:creationId xmlns:a16="http://schemas.microsoft.com/office/drawing/2014/main" id="{93099854-80D3-317C-715F-5AED15E72B5E}"/>
              </a:ext>
            </a:extLst>
          </p:cNvPr>
          <p:cNvSpPr/>
          <p:nvPr/>
        </p:nvSpPr>
        <p:spPr>
          <a:xfrm>
            <a:off x="480906" y="1627324"/>
            <a:ext cx="2418695" cy="65232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500" b="1" dirty="0">
                <a:solidFill>
                  <a:srgbClr val="008751"/>
                </a:solidFill>
                <a:latin typeface="Söhne"/>
              </a:rPr>
              <a:t>BRANCH VISITS</a:t>
            </a:r>
            <a:endParaRPr lang="en-US" sz="2500" dirty="0">
              <a:solidFill>
                <a:srgbClr val="008751"/>
              </a:solidFill>
            </a:endParaRPr>
          </a:p>
        </p:txBody>
      </p:sp>
      <p:sp>
        <p:nvSpPr>
          <p:cNvPr id="50" name="Rectangle 49">
            <a:extLst>
              <a:ext uri="{FF2B5EF4-FFF2-40B4-BE49-F238E27FC236}">
                <a16:creationId xmlns:a16="http://schemas.microsoft.com/office/drawing/2014/main" id="{66BF5F86-2E7D-D7E7-4E37-17970A1D9978}"/>
              </a:ext>
            </a:extLst>
          </p:cNvPr>
          <p:cNvSpPr/>
          <p:nvPr/>
        </p:nvSpPr>
        <p:spPr>
          <a:xfrm>
            <a:off x="618092" y="2000311"/>
            <a:ext cx="3052868" cy="99856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lvl="0" indent="0" algn="l" rtl="0">
              <a:spcBef>
                <a:spcPts val="0"/>
              </a:spcBef>
              <a:spcAft>
                <a:spcPts val="0"/>
              </a:spcAft>
              <a:buNone/>
            </a:pPr>
            <a:r>
              <a:rPr lang="en-US" sz="2000" dirty="0">
                <a:solidFill>
                  <a:srgbClr val="008751"/>
                </a:solidFill>
                <a:latin typeface="Encode Sans Medium"/>
                <a:ea typeface="Encode Sans Medium"/>
                <a:cs typeface="Encode Sans Medium"/>
                <a:sym typeface="Encode Sans Medium"/>
              </a:rPr>
              <a:t>Reduce the number </a:t>
            </a:r>
          </a:p>
          <a:p>
            <a:pPr marL="0" lvl="0" indent="0" algn="l" rtl="0">
              <a:spcBef>
                <a:spcPts val="0"/>
              </a:spcBef>
              <a:spcAft>
                <a:spcPts val="0"/>
              </a:spcAft>
              <a:buNone/>
            </a:pPr>
            <a:r>
              <a:rPr lang="en-US" sz="2000" dirty="0">
                <a:solidFill>
                  <a:srgbClr val="008751"/>
                </a:solidFill>
                <a:latin typeface="Encode Sans Medium"/>
                <a:ea typeface="Encode Sans Medium"/>
                <a:cs typeface="Encode Sans Medium"/>
                <a:sym typeface="Encode Sans Medium"/>
              </a:rPr>
              <a:t>of citizens visit</a:t>
            </a:r>
          </a:p>
        </p:txBody>
      </p:sp>
      <p:sp>
        <p:nvSpPr>
          <p:cNvPr id="51" name="Rectangle 50">
            <a:extLst>
              <a:ext uri="{FF2B5EF4-FFF2-40B4-BE49-F238E27FC236}">
                <a16:creationId xmlns:a16="http://schemas.microsoft.com/office/drawing/2014/main" id="{691593DC-5E11-9939-8012-BB93CAFE1069}"/>
              </a:ext>
            </a:extLst>
          </p:cNvPr>
          <p:cNvSpPr/>
          <p:nvPr/>
        </p:nvSpPr>
        <p:spPr>
          <a:xfrm>
            <a:off x="314998" y="4339023"/>
            <a:ext cx="2750510" cy="65232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500" b="1" i="0" dirty="0">
                <a:solidFill>
                  <a:srgbClr val="008751"/>
                </a:solidFill>
                <a:effectLst/>
                <a:latin typeface="Söhne"/>
              </a:rPr>
              <a:t>COMMUNICATION CHANNELS</a:t>
            </a:r>
            <a:endParaRPr lang="en-US" sz="2500" dirty="0">
              <a:solidFill>
                <a:srgbClr val="008751"/>
              </a:solidFill>
            </a:endParaRPr>
          </a:p>
        </p:txBody>
      </p:sp>
      <p:sp>
        <p:nvSpPr>
          <p:cNvPr id="52" name="Rectangle 51">
            <a:extLst>
              <a:ext uri="{FF2B5EF4-FFF2-40B4-BE49-F238E27FC236}">
                <a16:creationId xmlns:a16="http://schemas.microsoft.com/office/drawing/2014/main" id="{CC4B937F-6B82-D552-5EDC-68C9B383E1A6}"/>
              </a:ext>
            </a:extLst>
          </p:cNvPr>
          <p:cNvSpPr/>
          <p:nvPr/>
        </p:nvSpPr>
        <p:spPr>
          <a:xfrm>
            <a:off x="796192" y="4665187"/>
            <a:ext cx="3079204" cy="12853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000" b="1" i="0" dirty="0">
                <a:solidFill>
                  <a:srgbClr val="008751"/>
                </a:solidFill>
                <a:effectLst/>
                <a:latin typeface="Söhne"/>
              </a:rPr>
              <a:t>Multiples ways of communication</a:t>
            </a:r>
            <a:endParaRPr lang="en-US" sz="2000" b="1" dirty="0">
              <a:solidFill>
                <a:srgbClr val="008751"/>
              </a:solidFill>
            </a:endParaRPr>
          </a:p>
        </p:txBody>
      </p:sp>
      <p:sp>
        <p:nvSpPr>
          <p:cNvPr id="59" name="Rectangle 58">
            <a:extLst>
              <a:ext uri="{FF2B5EF4-FFF2-40B4-BE49-F238E27FC236}">
                <a16:creationId xmlns:a16="http://schemas.microsoft.com/office/drawing/2014/main" id="{01CB1B94-D90F-A6C5-DBFA-42444063CA46}"/>
              </a:ext>
            </a:extLst>
          </p:cNvPr>
          <p:cNvSpPr/>
          <p:nvPr/>
        </p:nvSpPr>
        <p:spPr>
          <a:xfrm>
            <a:off x="8531376" y="4331308"/>
            <a:ext cx="3052868" cy="65232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500" b="1" i="0" dirty="0">
                <a:solidFill>
                  <a:srgbClr val="008751"/>
                </a:solidFill>
                <a:effectLst/>
                <a:latin typeface="Söhne"/>
              </a:rPr>
              <a:t>SAVE COST AND TIME</a:t>
            </a:r>
            <a:endParaRPr lang="en-US" sz="2500" dirty="0">
              <a:solidFill>
                <a:srgbClr val="008751"/>
              </a:solidFill>
            </a:endParaRPr>
          </a:p>
        </p:txBody>
      </p:sp>
      <p:sp>
        <p:nvSpPr>
          <p:cNvPr id="61" name="Rectangle 60">
            <a:extLst>
              <a:ext uri="{FF2B5EF4-FFF2-40B4-BE49-F238E27FC236}">
                <a16:creationId xmlns:a16="http://schemas.microsoft.com/office/drawing/2014/main" id="{D87D07C4-6184-8C3A-7408-D8D9EA1951A9}"/>
              </a:ext>
            </a:extLst>
          </p:cNvPr>
          <p:cNvSpPr/>
          <p:nvPr/>
        </p:nvSpPr>
        <p:spPr>
          <a:xfrm>
            <a:off x="8547376" y="4438134"/>
            <a:ext cx="3052868" cy="149408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lvl="0" indent="0" algn="l" rtl="0">
              <a:spcBef>
                <a:spcPts val="0"/>
              </a:spcBef>
              <a:spcAft>
                <a:spcPts val="0"/>
              </a:spcAft>
              <a:buNone/>
            </a:pPr>
            <a:r>
              <a:rPr lang="en-US" sz="2000" dirty="0">
                <a:solidFill>
                  <a:srgbClr val="008751"/>
                </a:solidFill>
                <a:latin typeface="Encode Sans Medium"/>
                <a:ea typeface="Encode Sans Medium"/>
                <a:cs typeface="Encode Sans Medium"/>
                <a:sym typeface="Encode Sans Medium"/>
              </a:rPr>
              <a:t>Users will not spent on cost of transport</a:t>
            </a:r>
          </a:p>
        </p:txBody>
      </p:sp>
      <p:pic>
        <p:nvPicPr>
          <p:cNvPr id="66" name="Graphic 65" descr="Open hand with plant with solid fill">
            <a:extLst>
              <a:ext uri="{FF2B5EF4-FFF2-40B4-BE49-F238E27FC236}">
                <a16:creationId xmlns:a16="http://schemas.microsoft.com/office/drawing/2014/main" id="{216017F2-D025-890E-C322-1F06AFFF6E2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863829" y="4319695"/>
            <a:ext cx="675555" cy="675555"/>
          </a:xfrm>
          <a:prstGeom prst="rect">
            <a:avLst/>
          </a:prstGeom>
        </p:spPr>
      </p:pic>
      <p:sp>
        <p:nvSpPr>
          <p:cNvPr id="67" name="Rectangle 66">
            <a:extLst>
              <a:ext uri="{FF2B5EF4-FFF2-40B4-BE49-F238E27FC236}">
                <a16:creationId xmlns:a16="http://schemas.microsoft.com/office/drawing/2014/main" id="{54C403C5-B2FF-A61A-6246-3B63CFA67352}"/>
              </a:ext>
            </a:extLst>
          </p:cNvPr>
          <p:cNvSpPr/>
          <p:nvPr/>
        </p:nvSpPr>
        <p:spPr>
          <a:xfrm>
            <a:off x="8237657" y="1692633"/>
            <a:ext cx="3023341" cy="65232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500" b="1" i="0" dirty="0">
                <a:solidFill>
                  <a:srgbClr val="008751"/>
                </a:solidFill>
                <a:effectLst/>
                <a:latin typeface="Söhne"/>
              </a:rPr>
              <a:t>FAST RESPONSE</a:t>
            </a:r>
            <a:endParaRPr lang="en-US" sz="2500" dirty="0">
              <a:solidFill>
                <a:srgbClr val="008751"/>
              </a:solidFill>
            </a:endParaRPr>
          </a:p>
        </p:txBody>
      </p:sp>
      <p:sp>
        <p:nvSpPr>
          <p:cNvPr id="70" name="Rectangle 69">
            <a:extLst>
              <a:ext uri="{FF2B5EF4-FFF2-40B4-BE49-F238E27FC236}">
                <a16:creationId xmlns:a16="http://schemas.microsoft.com/office/drawing/2014/main" id="{1437420B-7A59-058E-222A-4C98F43B2CED}"/>
              </a:ext>
            </a:extLst>
          </p:cNvPr>
          <p:cNvSpPr/>
          <p:nvPr/>
        </p:nvSpPr>
        <p:spPr>
          <a:xfrm>
            <a:off x="8279518" y="2217553"/>
            <a:ext cx="3052868" cy="99856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000" b="1" i="0" dirty="0">
                <a:solidFill>
                  <a:srgbClr val="008751"/>
                </a:solidFill>
                <a:effectLst/>
                <a:latin typeface="Aptos" panose="020B0004020202020204" pitchFamily="34" charset="0"/>
              </a:rPr>
              <a:t>To be fastest response </a:t>
            </a:r>
            <a:r>
              <a:rPr lang="en-US" sz="2000" b="1" i="0" dirty="0" err="1">
                <a:solidFill>
                  <a:srgbClr val="008751"/>
                </a:solidFill>
                <a:effectLst/>
                <a:latin typeface="Aptos" panose="020B0004020202020204" pitchFamily="34" charset="0"/>
              </a:rPr>
              <a:t>thant</a:t>
            </a:r>
            <a:r>
              <a:rPr lang="en-US" sz="2000" b="1" i="0" dirty="0">
                <a:solidFill>
                  <a:srgbClr val="008751"/>
                </a:solidFill>
                <a:effectLst/>
                <a:latin typeface="Aptos" panose="020B0004020202020204" pitchFamily="34" charset="0"/>
              </a:rPr>
              <a:t> meeting</a:t>
            </a:r>
            <a:endParaRPr lang="en-US" sz="2000" b="1" dirty="0">
              <a:solidFill>
                <a:srgbClr val="008751"/>
              </a:solidFill>
              <a:latin typeface="Aptos" panose="020B0004020202020204" pitchFamily="34" charset="0"/>
            </a:endParaRPr>
          </a:p>
        </p:txBody>
      </p:sp>
      <p:pic>
        <p:nvPicPr>
          <p:cNvPr id="3" name="Graphic 2" descr="Clock with solid fill">
            <a:extLst>
              <a:ext uri="{FF2B5EF4-FFF2-40B4-BE49-F238E27FC236}">
                <a16:creationId xmlns:a16="http://schemas.microsoft.com/office/drawing/2014/main" id="{467FD02F-01A9-EC59-0232-DED1D68690B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25102" y="1603192"/>
            <a:ext cx="825111" cy="825111"/>
          </a:xfrm>
          <a:prstGeom prst="rect">
            <a:avLst/>
          </a:prstGeom>
        </p:spPr>
      </p:pic>
    </p:spTree>
    <p:extLst>
      <p:ext uri="{BB962C8B-B14F-4D97-AF65-F5344CB8AC3E}">
        <p14:creationId xmlns:p14="http://schemas.microsoft.com/office/powerpoint/2010/main" val="31529666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E4B59-525C-FC39-0802-6105346BEAA4}"/>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545B072C-1C4B-54FE-D673-600002B085A3}"/>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F2AD9374-6B37-6605-04DB-D565041A645C}"/>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0E722024-EBC3-ADA3-FA1C-BADF8B25FE9C}"/>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0" name="Google Shape;1008;p45">
            <a:extLst>
              <a:ext uri="{FF2B5EF4-FFF2-40B4-BE49-F238E27FC236}">
                <a16:creationId xmlns:a16="http://schemas.microsoft.com/office/drawing/2014/main" id="{BD7CB031-2A22-6D0A-D517-37E27BD1EF4B}"/>
              </a:ext>
            </a:extLst>
          </p:cNvPr>
          <p:cNvSpPr txBox="1">
            <a:spLocks/>
          </p:cNvSpPr>
          <p:nvPr/>
        </p:nvSpPr>
        <p:spPr>
          <a:xfrm>
            <a:off x="928795" y="1534442"/>
            <a:ext cx="5554186" cy="2511738"/>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en-US" sz="2500" dirty="0">
              <a:solidFill>
                <a:schemeClr val="accent6">
                  <a:lumMod val="50000"/>
                </a:schemeClr>
              </a:solidFill>
              <a:latin typeface="Encode Sans Medium"/>
              <a:ea typeface="Encode Sans Medium"/>
              <a:cs typeface="Encode Sans Medium"/>
              <a:sym typeface="Encode Sans Medium"/>
            </a:endParaRPr>
          </a:p>
        </p:txBody>
      </p:sp>
      <p:sp>
        <p:nvSpPr>
          <p:cNvPr id="25" name="Rectangle 24">
            <a:extLst>
              <a:ext uri="{FF2B5EF4-FFF2-40B4-BE49-F238E27FC236}">
                <a16:creationId xmlns:a16="http://schemas.microsoft.com/office/drawing/2014/main" id="{5BEBD7EB-FDB7-A931-FFCE-9AF6A14BE849}"/>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Google Shape;1069;p47">
            <a:extLst>
              <a:ext uri="{FF2B5EF4-FFF2-40B4-BE49-F238E27FC236}">
                <a16:creationId xmlns:a16="http://schemas.microsoft.com/office/drawing/2014/main" id="{A87F952C-4F81-2BDF-2F61-B4907319E5DC}"/>
              </a:ext>
            </a:extLst>
          </p:cNvPr>
          <p:cNvSpPr txBox="1">
            <a:spLocks/>
          </p:cNvSpPr>
          <p:nvPr/>
        </p:nvSpPr>
        <p:spPr>
          <a:xfrm>
            <a:off x="1690255" y="238329"/>
            <a:ext cx="7717500" cy="900877"/>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GB" sz="5000" dirty="0">
                <a:solidFill>
                  <a:schemeClr val="accent6">
                    <a:lumMod val="75000"/>
                  </a:schemeClr>
                </a:solidFill>
                <a:latin typeface="Eras Demi ITC" panose="020B0805030504020804" pitchFamily="34" charset="0"/>
              </a:rPr>
              <a:t>Project</a:t>
            </a:r>
            <a:r>
              <a:rPr lang="en-GB" sz="5000" dirty="0">
                <a:solidFill>
                  <a:schemeClr val="accent6">
                    <a:lumMod val="60000"/>
                    <a:lumOff val="40000"/>
                  </a:schemeClr>
                </a:solidFill>
                <a:latin typeface="Eras Demi ITC" panose="020B0805030504020804" pitchFamily="34" charset="0"/>
              </a:rPr>
              <a:t> Stages</a:t>
            </a:r>
          </a:p>
        </p:txBody>
      </p:sp>
      <p:pic>
        <p:nvPicPr>
          <p:cNvPr id="5" name="Graphic 4" descr="Gears with solid fill">
            <a:extLst>
              <a:ext uri="{FF2B5EF4-FFF2-40B4-BE49-F238E27FC236}">
                <a16:creationId xmlns:a16="http://schemas.microsoft.com/office/drawing/2014/main" id="{49CAA780-9E02-F78E-4B4F-8284AB3278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33331" y="1310215"/>
            <a:ext cx="776327" cy="776327"/>
          </a:xfrm>
          <a:prstGeom prst="rect">
            <a:avLst/>
          </a:prstGeom>
        </p:spPr>
      </p:pic>
      <p:pic>
        <p:nvPicPr>
          <p:cNvPr id="8" name="Graphic 7" descr="Single gear with solid fill">
            <a:extLst>
              <a:ext uri="{FF2B5EF4-FFF2-40B4-BE49-F238E27FC236}">
                <a16:creationId xmlns:a16="http://schemas.microsoft.com/office/drawing/2014/main" id="{19042E9F-5D97-3247-BE36-4100927F66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1931" y="3903964"/>
            <a:ext cx="776327" cy="776327"/>
          </a:xfrm>
          <a:prstGeom prst="rect">
            <a:avLst/>
          </a:prstGeom>
        </p:spPr>
      </p:pic>
      <p:pic>
        <p:nvPicPr>
          <p:cNvPr id="13" name="Graphic 12" descr="Tools with solid fill">
            <a:extLst>
              <a:ext uri="{FF2B5EF4-FFF2-40B4-BE49-F238E27FC236}">
                <a16:creationId xmlns:a16="http://schemas.microsoft.com/office/drawing/2014/main" id="{05EDD2D2-8866-5FA8-6F46-3DD3A3EDDB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96049" y="3914665"/>
            <a:ext cx="623409" cy="623409"/>
          </a:xfrm>
          <a:prstGeom prst="rect">
            <a:avLst/>
          </a:prstGeom>
        </p:spPr>
      </p:pic>
      <p:sp>
        <p:nvSpPr>
          <p:cNvPr id="14" name="Rectangle 13">
            <a:extLst>
              <a:ext uri="{FF2B5EF4-FFF2-40B4-BE49-F238E27FC236}">
                <a16:creationId xmlns:a16="http://schemas.microsoft.com/office/drawing/2014/main" id="{49D14D45-1489-8CE1-3AF7-C870B3CBCFE0}"/>
              </a:ext>
            </a:extLst>
          </p:cNvPr>
          <p:cNvSpPr/>
          <p:nvPr/>
        </p:nvSpPr>
        <p:spPr>
          <a:xfrm>
            <a:off x="624720" y="2150656"/>
            <a:ext cx="2512254" cy="59355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solidFill>
                  <a:schemeClr val="accent6">
                    <a:lumMod val="50000"/>
                  </a:schemeClr>
                </a:solidFill>
                <a:latin typeface="Eras Demi ITC" panose="020B0805030504020804" pitchFamily="34" charset="0"/>
              </a:rPr>
              <a:t>Planning</a:t>
            </a:r>
          </a:p>
        </p:txBody>
      </p:sp>
      <p:sp>
        <p:nvSpPr>
          <p:cNvPr id="18" name="Google Shape;1417;p56">
            <a:extLst>
              <a:ext uri="{FF2B5EF4-FFF2-40B4-BE49-F238E27FC236}">
                <a16:creationId xmlns:a16="http://schemas.microsoft.com/office/drawing/2014/main" id="{5A51CC40-DFF7-A37B-F211-279A0AB4DFC0}"/>
              </a:ext>
            </a:extLst>
          </p:cNvPr>
          <p:cNvSpPr txBox="1">
            <a:spLocks/>
          </p:cNvSpPr>
          <p:nvPr/>
        </p:nvSpPr>
        <p:spPr>
          <a:xfrm>
            <a:off x="3125795" y="2030534"/>
            <a:ext cx="2591400" cy="8973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GB" sz="2000" dirty="0">
                <a:solidFill>
                  <a:schemeClr val="accent6">
                    <a:lumMod val="50000"/>
                  </a:schemeClr>
                </a:solidFill>
                <a:latin typeface="Eras Demi ITC" panose="020B0805030504020804" pitchFamily="34" charset="0"/>
              </a:rPr>
              <a:t>Gather requirements</a:t>
            </a:r>
          </a:p>
        </p:txBody>
      </p:sp>
      <p:sp>
        <p:nvSpPr>
          <p:cNvPr id="20" name="Google Shape;1418;p56">
            <a:extLst>
              <a:ext uri="{FF2B5EF4-FFF2-40B4-BE49-F238E27FC236}">
                <a16:creationId xmlns:a16="http://schemas.microsoft.com/office/drawing/2014/main" id="{6E7096B6-180B-5796-AE47-E6C2F5B47844}"/>
              </a:ext>
            </a:extLst>
          </p:cNvPr>
          <p:cNvSpPr txBox="1">
            <a:spLocks/>
          </p:cNvSpPr>
          <p:nvPr/>
        </p:nvSpPr>
        <p:spPr>
          <a:xfrm>
            <a:off x="5919535" y="2026336"/>
            <a:ext cx="2167800" cy="90087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GB" sz="2000" dirty="0">
                <a:solidFill>
                  <a:schemeClr val="accent6">
                    <a:lumMod val="50000"/>
                  </a:schemeClr>
                </a:solidFill>
                <a:latin typeface="Eras Demi ITC" panose="020B0805030504020804" pitchFamily="34" charset="0"/>
              </a:rPr>
              <a:t>Design &amp; Prototyping</a:t>
            </a:r>
          </a:p>
        </p:txBody>
      </p:sp>
      <p:sp>
        <p:nvSpPr>
          <p:cNvPr id="23" name="Google Shape;1442;p57">
            <a:extLst>
              <a:ext uri="{FF2B5EF4-FFF2-40B4-BE49-F238E27FC236}">
                <a16:creationId xmlns:a16="http://schemas.microsoft.com/office/drawing/2014/main" id="{3BB1F3C8-962E-7FDE-9A73-BCD55E84A0DD}"/>
              </a:ext>
            </a:extLst>
          </p:cNvPr>
          <p:cNvSpPr txBox="1">
            <a:spLocks noGrp="1"/>
          </p:cNvSpPr>
          <p:nvPr>
            <p:ph type="subTitle" idx="1"/>
          </p:nvPr>
        </p:nvSpPr>
        <p:spPr>
          <a:xfrm>
            <a:off x="8869180" y="1951211"/>
            <a:ext cx="2208465" cy="83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000" dirty="0">
                <a:solidFill>
                  <a:schemeClr val="accent6">
                    <a:lumMod val="50000"/>
                  </a:schemeClr>
                </a:solidFill>
                <a:latin typeface="Eras Demi ITC" panose="020B0805030504020804" pitchFamily="34" charset="0"/>
              </a:rPr>
              <a:t>Implementation/Coding</a:t>
            </a:r>
          </a:p>
        </p:txBody>
      </p:sp>
      <p:sp>
        <p:nvSpPr>
          <p:cNvPr id="27" name="Google Shape;1443;p57">
            <a:extLst>
              <a:ext uri="{FF2B5EF4-FFF2-40B4-BE49-F238E27FC236}">
                <a16:creationId xmlns:a16="http://schemas.microsoft.com/office/drawing/2014/main" id="{E1AB9FD2-D752-E0F4-E3AD-2E6EDA776A34}"/>
              </a:ext>
            </a:extLst>
          </p:cNvPr>
          <p:cNvSpPr txBox="1">
            <a:spLocks/>
          </p:cNvSpPr>
          <p:nvPr/>
        </p:nvSpPr>
        <p:spPr>
          <a:xfrm>
            <a:off x="534395" y="4542272"/>
            <a:ext cx="2591400" cy="4545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GB" sz="2000" dirty="0">
                <a:solidFill>
                  <a:schemeClr val="accent6">
                    <a:lumMod val="50000"/>
                  </a:schemeClr>
                </a:solidFill>
                <a:latin typeface="Eras Demi ITC" panose="020B0805030504020804" pitchFamily="34" charset="0"/>
              </a:rPr>
              <a:t>Testing</a:t>
            </a:r>
          </a:p>
        </p:txBody>
      </p:sp>
      <p:sp>
        <p:nvSpPr>
          <p:cNvPr id="28" name="Google Shape;1444;p57">
            <a:extLst>
              <a:ext uri="{FF2B5EF4-FFF2-40B4-BE49-F238E27FC236}">
                <a16:creationId xmlns:a16="http://schemas.microsoft.com/office/drawing/2014/main" id="{590BE47C-B181-5249-2A45-2BEFB203D251}"/>
              </a:ext>
            </a:extLst>
          </p:cNvPr>
          <p:cNvSpPr txBox="1">
            <a:spLocks/>
          </p:cNvSpPr>
          <p:nvPr/>
        </p:nvSpPr>
        <p:spPr>
          <a:xfrm>
            <a:off x="4465105" y="4538074"/>
            <a:ext cx="2167800" cy="4545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GB" sz="2000" dirty="0">
                <a:solidFill>
                  <a:schemeClr val="accent6">
                    <a:lumMod val="50000"/>
                  </a:schemeClr>
                </a:solidFill>
                <a:latin typeface="Eras Demi ITC" panose="020B0805030504020804" pitchFamily="34" charset="0"/>
              </a:rPr>
              <a:t>Deployment</a:t>
            </a:r>
          </a:p>
        </p:txBody>
      </p:sp>
      <p:sp>
        <p:nvSpPr>
          <p:cNvPr id="29" name="Google Shape;1466;p58">
            <a:extLst>
              <a:ext uri="{FF2B5EF4-FFF2-40B4-BE49-F238E27FC236}">
                <a16:creationId xmlns:a16="http://schemas.microsoft.com/office/drawing/2014/main" id="{32FAEE91-2502-887C-A88A-E5A426047987}"/>
              </a:ext>
            </a:extLst>
          </p:cNvPr>
          <p:cNvSpPr txBox="1">
            <a:spLocks/>
          </p:cNvSpPr>
          <p:nvPr/>
        </p:nvSpPr>
        <p:spPr>
          <a:xfrm>
            <a:off x="8323854" y="4538074"/>
            <a:ext cx="2167800" cy="45450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GB" sz="2000" dirty="0">
                <a:solidFill>
                  <a:schemeClr val="accent6">
                    <a:lumMod val="50000"/>
                  </a:schemeClr>
                </a:solidFill>
                <a:latin typeface="Eras Demi ITC" panose="020B0805030504020804" pitchFamily="34" charset="0"/>
              </a:rPr>
              <a:t>Maintenance</a:t>
            </a:r>
          </a:p>
        </p:txBody>
      </p:sp>
      <p:pic>
        <p:nvPicPr>
          <p:cNvPr id="31" name="Graphic 30" descr="Internet with solid fill">
            <a:extLst>
              <a:ext uri="{FF2B5EF4-FFF2-40B4-BE49-F238E27FC236}">
                <a16:creationId xmlns:a16="http://schemas.microsoft.com/office/drawing/2014/main" id="{0020C9EE-57F5-063E-B54F-824B409F63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85107" y="1300831"/>
            <a:ext cx="914400" cy="914400"/>
          </a:xfrm>
          <a:prstGeom prst="rect">
            <a:avLst/>
          </a:prstGeom>
        </p:spPr>
      </p:pic>
      <p:pic>
        <p:nvPicPr>
          <p:cNvPr id="33" name="Graphic 32" descr="Lightbulb and gear with solid fill">
            <a:extLst>
              <a:ext uri="{FF2B5EF4-FFF2-40B4-BE49-F238E27FC236}">
                <a16:creationId xmlns:a16="http://schemas.microsoft.com/office/drawing/2014/main" id="{D1BCAF2B-AB96-A0BF-5CDA-BA5FA378DEA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59326" y="1440522"/>
            <a:ext cx="844680" cy="844680"/>
          </a:xfrm>
          <a:prstGeom prst="rect">
            <a:avLst/>
          </a:prstGeom>
        </p:spPr>
      </p:pic>
      <p:pic>
        <p:nvPicPr>
          <p:cNvPr id="35" name="Graphic 34" descr="Cloud Computing with solid fill">
            <a:extLst>
              <a:ext uri="{FF2B5EF4-FFF2-40B4-BE49-F238E27FC236}">
                <a16:creationId xmlns:a16="http://schemas.microsoft.com/office/drawing/2014/main" id="{B9C38A9E-2973-F60F-A84D-D0E74B8E94D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11380" y="3690953"/>
            <a:ext cx="914400" cy="914400"/>
          </a:xfrm>
          <a:prstGeom prst="rect">
            <a:avLst/>
          </a:prstGeom>
        </p:spPr>
      </p:pic>
      <p:pic>
        <p:nvPicPr>
          <p:cNvPr id="37" name="Graphic 36" descr="Computer with solid fill">
            <a:extLst>
              <a:ext uri="{FF2B5EF4-FFF2-40B4-BE49-F238E27FC236}">
                <a16:creationId xmlns:a16="http://schemas.microsoft.com/office/drawing/2014/main" id="{863B50F9-7E87-DAB9-4632-DE47DE9E00E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408674" y="1337776"/>
            <a:ext cx="914400" cy="914400"/>
          </a:xfrm>
          <a:prstGeom prst="rect">
            <a:avLst/>
          </a:prstGeom>
        </p:spPr>
      </p:pic>
    </p:spTree>
    <p:extLst>
      <p:ext uri="{BB962C8B-B14F-4D97-AF65-F5344CB8AC3E}">
        <p14:creationId xmlns:p14="http://schemas.microsoft.com/office/powerpoint/2010/main" val="4463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23BE8-8872-159D-E678-12A5356343D6}"/>
            </a:ext>
          </a:extLst>
        </p:cNvPr>
        <p:cNvGrpSpPr/>
        <p:nvPr/>
      </p:nvGrpSpPr>
      <p:grpSpPr>
        <a:xfrm>
          <a:off x="0" y="0"/>
          <a:ext cx="0" cy="0"/>
          <a:chOff x="0" y="0"/>
          <a:chExt cx="0" cy="0"/>
        </a:xfrm>
      </p:grpSpPr>
      <p:sp>
        <p:nvSpPr>
          <p:cNvPr id="2" name="Google Shape;599;p38">
            <a:extLst>
              <a:ext uri="{FF2B5EF4-FFF2-40B4-BE49-F238E27FC236}">
                <a16:creationId xmlns:a16="http://schemas.microsoft.com/office/drawing/2014/main" id="{61ACE926-916D-8A2D-AB00-AE39316D980F}"/>
              </a:ext>
            </a:extLst>
          </p:cNvPr>
          <p:cNvSpPr txBox="1">
            <a:spLocks noGrp="1"/>
          </p:cNvSpPr>
          <p:nvPr/>
        </p:nvSpPr>
        <p:spPr>
          <a:xfrm>
            <a:off x="1079682" y="695683"/>
            <a:ext cx="7717500" cy="926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Black"/>
              <a:buNone/>
              <a:defRPr sz="3000" b="0" i="0" u="none" strike="noStrike" cap="none">
                <a:solidFill>
                  <a:srgbClr val="553E73"/>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2pPr>
            <a:lvl3pPr marR="0" lvl="2"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3pPr>
            <a:lvl4pPr marR="0" lvl="3"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4pPr>
            <a:lvl5pPr marR="0" lvl="4"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5pPr>
            <a:lvl6pPr marR="0" lvl="5"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6pPr>
            <a:lvl7pPr marR="0" lvl="6"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7pPr>
            <a:lvl8pPr marR="0" lvl="7"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8pPr>
            <a:lvl9pPr marR="0" lvl="8" algn="l" rtl="0">
              <a:lnSpc>
                <a:spcPct val="100000"/>
              </a:lnSpc>
              <a:spcBef>
                <a:spcPts val="0"/>
              </a:spcBef>
              <a:spcAft>
                <a:spcPts val="0"/>
              </a:spcAft>
              <a:buClr>
                <a:schemeClr val="dk1"/>
              </a:buClr>
              <a:buSzPts val="3000"/>
              <a:buFont typeface="Montserrat Black"/>
              <a:buNone/>
              <a:defRPr sz="3000" b="0" i="0" u="none" strike="noStrike" cap="none">
                <a:solidFill>
                  <a:schemeClr val="dk1"/>
                </a:solidFill>
                <a:latin typeface="Montserrat Black"/>
                <a:ea typeface="Montserrat Black"/>
                <a:cs typeface="Montserrat Black"/>
                <a:sym typeface="Montserrat Black"/>
              </a:defRPr>
            </a:lvl9pPr>
          </a:lstStyle>
          <a:p>
            <a:pPr marL="0" lvl="0" indent="0" algn="l" rtl="0">
              <a:spcBef>
                <a:spcPts val="0"/>
              </a:spcBef>
              <a:spcAft>
                <a:spcPts val="0"/>
              </a:spcAft>
              <a:buNone/>
            </a:pPr>
            <a:r>
              <a:rPr lang="en-GB" sz="3500" b="1" dirty="0">
                <a:solidFill>
                  <a:srgbClr val="008751"/>
                </a:solidFill>
                <a:latin typeface="Eras Demi ITC" panose="020B0805030504020804" pitchFamily="34" charset="0"/>
              </a:rPr>
              <a:t>TABLE OF CONTENTS</a:t>
            </a:r>
          </a:p>
        </p:txBody>
      </p:sp>
      <p:sp>
        <p:nvSpPr>
          <p:cNvPr id="3" name="Google Shape;600;p38">
            <a:extLst>
              <a:ext uri="{FF2B5EF4-FFF2-40B4-BE49-F238E27FC236}">
                <a16:creationId xmlns:a16="http://schemas.microsoft.com/office/drawing/2014/main" id="{7C9C58B8-8DED-9EE7-17F7-230A6EEFC1AD}"/>
              </a:ext>
            </a:extLst>
          </p:cNvPr>
          <p:cNvSpPr txBox="1">
            <a:spLocks noGrp="1"/>
          </p:cNvSpPr>
          <p:nvPr/>
        </p:nvSpPr>
        <p:spPr>
          <a:xfrm>
            <a:off x="1106238" y="2020219"/>
            <a:ext cx="3238497" cy="41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2000" b="0" i="0" u="none" strike="noStrike" cap="none">
                <a:solidFill>
                  <a:srgbClr val="553E73"/>
                </a:solidFill>
                <a:latin typeface="Montserrat ExtraBold"/>
                <a:ea typeface="Montserrat ExtraBold"/>
                <a:cs typeface="Montserrat ExtraBold"/>
                <a:sym typeface="Montserrat ExtraBold"/>
              </a:defRPr>
            </a:lvl1pPr>
            <a:lvl2pPr marL="914400" marR="0" lvl="1"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None/>
            </a:pPr>
            <a:r>
              <a:rPr lang="en-GB" sz="3000" b="1" dirty="0">
                <a:solidFill>
                  <a:srgbClr val="008751"/>
                </a:solidFill>
                <a:latin typeface="Eras Demi ITC" panose="020B0805030504020804" pitchFamily="34" charset="0"/>
              </a:rPr>
              <a:t>01.The problem</a:t>
            </a:r>
            <a:endParaRPr sz="3000" b="1" dirty="0">
              <a:solidFill>
                <a:srgbClr val="008751"/>
              </a:solidFill>
              <a:latin typeface="Eras Demi ITC" panose="020B0805030504020804" pitchFamily="34" charset="0"/>
            </a:endParaRPr>
          </a:p>
        </p:txBody>
      </p:sp>
      <p:sp>
        <p:nvSpPr>
          <p:cNvPr id="4" name="Google Shape;601;p38">
            <a:extLst>
              <a:ext uri="{FF2B5EF4-FFF2-40B4-BE49-F238E27FC236}">
                <a16:creationId xmlns:a16="http://schemas.microsoft.com/office/drawing/2014/main" id="{C9388C39-6498-333A-0726-1C759FED879E}"/>
              </a:ext>
            </a:extLst>
          </p:cNvPr>
          <p:cNvSpPr txBox="1">
            <a:spLocks noGrp="1"/>
          </p:cNvSpPr>
          <p:nvPr/>
        </p:nvSpPr>
        <p:spPr>
          <a:xfrm>
            <a:off x="5130278" y="1953518"/>
            <a:ext cx="3110838" cy="41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2000" b="0" i="0" u="none" strike="noStrike" cap="none">
                <a:solidFill>
                  <a:srgbClr val="553E73"/>
                </a:solidFill>
                <a:latin typeface="Montserrat ExtraBold"/>
                <a:ea typeface="Montserrat ExtraBold"/>
                <a:cs typeface="Montserrat ExtraBold"/>
                <a:sym typeface="Montserrat ExtraBold"/>
              </a:defRPr>
            </a:lvl1pPr>
            <a:lvl2pPr marL="914400" marR="0" lvl="1"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None/>
            </a:pPr>
            <a:r>
              <a:rPr lang="en-GB" sz="3000" dirty="0">
                <a:solidFill>
                  <a:srgbClr val="008751"/>
                </a:solidFill>
                <a:latin typeface="Eras Demi ITC" panose="020B0805030504020804" pitchFamily="34" charset="0"/>
              </a:rPr>
              <a:t>02.The solution</a:t>
            </a:r>
            <a:endParaRPr sz="3000" dirty="0">
              <a:solidFill>
                <a:srgbClr val="008751"/>
              </a:solidFill>
              <a:latin typeface="Eras Demi ITC" panose="020B0805030504020804" pitchFamily="34" charset="0"/>
            </a:endParaRPr>
          </a:p>
        </p:txBody>
      </p:sp>
      <p:sp>
        <p:nvSpPr>
          <p:cNvPr id="6" name="Google Shape;602;p38">
            <a:extLst>
              <a:ext uri="{FF2B5EF4-FFF2-40B4-BE49-F238E27FC236}">
                <a16:creationId xmlns:a16="http://schemas.microsoft.com/office/drawing/2014/main" id="{C50589A3-CFFA-8A46-AEFC-61ACDC03EC1B}"/>
              </a:ext>
            </a:extLst>
          </p:cNvPr>
          <p:cNvSpPr txBox="1">
            <a:spLocks noGrp="1"/>
          </p:cNvSpPr>
          <p:nvPr/>
        </p:nvSpPr>
        <p:spPr>
          <a:xfrm>
            <a:off x="1129627" y="4120391"/>
            <a:ext cx="2601282" cy="41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2000" b="0" i="0" u="none" strike="noStrike" cap="none">
                <a:solidFill>
                  <a:srgbClr val="553E73"/>
                </a:solidFill>
                <a:latin typeface="Montserrat ExtraBold"/>
                <a:ea typeface="Montserrat ExtraBold"/>
                <a:cs typeface="Montserrat ExtraBold"/>
                <a:sym typeface="Montserrat ExtraBold"/>
              </a:defRPr>
            </a:lvl1pPr>
            <a:lvl2pPr marL="914400" marR="0" lvl="1"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None/>
            </a:pPr>
            <a:r>
              <a:rPr lang="en-GB" sz="3000" dirty="0">
                <a:solidFill>
                  <a:srgbClr val="008751"/>
                </a:solidFill>
                <a:latin typeface="Eras Demi ITC" panose="020B0805030504020804" pitchFamily="34" charset="0"/>
              </a:rPr>
              <a:t>04.Mind map</a:t>
            </a:r>
            <a:endParaRPr sz="3000" dirty="0">
              <a:solidFill>
                <a:srgbClr val="008751"/>
              </a:solidFill>
              <a:latin typeface="Eras Demi ITC" panose="020B0805030504020804" pitchFamily="34" charset="0"/>
            </a:endParaRPr>
          </a:p>
        </p:txBody>
      </p:sp>
      <p:sp>
        <p:nvSpPr>
          <p:cNvPr id="9" name="Google Shape;603;p38">
            <a:extLst>
              <a:ext uri="{FF2B5EF4-FFF2-40B4-BE49-F238E27FC236}">
                <a16:creationId xmlns:a16="http://schemas.microsoft.com/office/drawing/2014/main" id="{DD2AEFD3-876E-1116-4685-531E59E8F14D}"/>
              </a:ext>
            </a:extLst>
          </p:cNvPr>
          <p:cNvSpPr txBox="1">
            <a:spLocks noGrp="1"/>
          </p:cNvSpPr>
          <p:nvPr/>
        </p:nvSpPr>
        <p:spPr>
          <a:xfrm>
            <a:off x="5259699" y="4120391"/>
            <a:ext cx="3478933" cy="41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2000" b="0" i="0" u="none" strike="noStrike" cap="none">
                <a:solidFill>
                  <a:srgbClr val="553E73"/>
                </a:solidFill>
                <a:latin typeface="Montserrat ExtraBold"/>
                <a:ea typeface="Montserrat ExtraBold"/>
                <a:cs typeface="Montserrat ExtraBold"/>
                <a:sym typeface="Montserrat ExtraBold"/>
              </a:defRPr>
            </a:lvl1pPr>
            <a:lvl2pPr marL="914400" marR="0" lvl="1"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None/>
            </a:pPr>
            <a:r>
              <a:rPr lang="en-GB" sz="3000" dirty="0">
                <a:solidFill>
                  <a:srgbClr val="008751"/>
                </a:solidFill>
                <a:latin typeface="Eras Demi ITC" panose="020B0805030504020804" pitchFamily="34" charset="0"/>
              </a:rPr>
              <a:t>05.Technologies</a:t>
            </a:r>
            <a:r>
              <a:rPr lang="en-GB" sz="3000" dirty="0">
                <a:solidFill>
                  <a:srgbClr val="008751"/>
                </a:solidFill>
              </a:rPr>
              <a:t> </a:t>
            </a:r>
            <a:endParaRPr sz="3000" dirty="0">
              <a:solidFill>
                <a:srgbClr val="008751"/>
              </a:solidFill>
            </a:endParaRPr>
          </a:p>
        </p:txBody>
      </p:sp>
      <p:sp>
        <p:nvSpPr>
          <p:cNvPr id="10" name="Google Shape;604;p38">
            <a:extLst>
              <a:ext uri="{FF2B5EF4-FFF2-40B4-BE49-F238E27FC236}">
                <a16:creationId xmlns:a16="http://schemas.microsoft.com/office/drawing/2014/main" id="{698DC7DA-57DB-3B5F-4415-C94DE3B65432}"/>
              </a:ext>
            </a:extLst>
          </p:cNvPr>
          <p:cNvSpPr txBox="1">
            <a:spLocks noGrp="1"/>
          </p:cNvSpPr>
          <p:nvPr/>
        </p:nvSpPr>
        <p:spPr>
          <a:xfrm>
            <a:off x="1086239" y="2431519"/>
            <a:ext cx="2980720" cy="1110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600" b="0" i="0" u="none" strike="noStrike" cap="none">
                <a:solidFill>
                  <a:schemeClr val="dk1"/>
                </a:solidFill>
                <a:latin typeface="Encode Sans Medium"/>
                <a:ea typeface="Encode Sans Medium"/>
                <a:cs typeface="Encode Sans Medium"/>
                <a:sym typeface="Encode Sans Medium"/>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Clr>
                <a:srgbClr val="5F5390"/>
              </a:buClr>
              <a:buSzPts val="1100"/>
              <a:buFont typeface="Arial" panose="020B0604020202020204"/>
              <a:buNone/>
            </a:pPr>
            <a:r>
              <a:rPr lang="en-GB" sz="2000" dirty="0">
                <a:solidFill>
                  <a:srgbClr val="008751"/>
                </a:solidFill>
              </a:rPr>
              <a:t>This section is about the problem </a:t>
            </a:r>
            <a:r>
              <a:rPr lang="en-US" altLang="en-GB" sz="2000" dirty="0">
                <a:solidFill>
                  <a:srgbClr val="008751"/>
                </a:solidFill>
              </a:rPr>
              <a:t>I’m</a:t>
            </a:r>
            <a:r>
              <a:rPr lang="en-GB" sz="2000" dirty="0">
                <a:solidFill>
                  <a:srgbClr val="008751"/>
                </a:solidFill>
              </a:rPr>
              <a:t> trying to solve</a:t>
            </a:r>
            <a:endParaRPr sz="2000" dirty="0">
              <a:solidFill>
                <a:srgbClr val="008751"/>
              </a:solidFill>
            </a:endParaRPr>
          </a:p>
        </p:txBody>
      </p:sp>
      <p:sp>
        <p:nvSpPr>
          <p:cNvPr id="11" name="Google Shape;605;p38">
            <a:extLst>
              <a:ext uri="{FF2B5EF4-FFF2-40B4-BE49-F238E27FC236}">
                <a16:creationId xmlns:a16="http://schemas.microsoft.com/office/drawing/2014/main" id="{F53D769F-848B-E85D-B2D5-C0438816E784}"/>
              </a:ext>
            </a:extLst>
          </p:cNvPr>
          <p:cNvSpPr txBox="1">
            <a:spLocks noGrp="1"/>
          </p:cNvSpPr>
          <p:nvPr/>
        </p:nvSpPr>
        <p:spPr>
          <a:xfrm>
            <a:off x="5259699" y="2382111"/>
            <a:ext cx="2932966" cy="89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600" b="0" i="0" u="none" strike="noStrike" cap="none">
                <a:solidFill>
                  <a:schemeClr val="dk1"/>
                </a:solidFill>
                <a:latin typeface="Encode Sans Medium"/>
                <a:ea typeface="Encode Sans Medium"/>
                <a:cs typeface="Encode Sans Medium"/>
                <a:sym typeface="Encode Sans Medium"/>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Clr>
                <a:schemeClr val="dk1"/>
              </a:buClr>
              <a:buSzPts val="1100"/>
              <a:buFont typeface="Arial" panose="020B0604020202020204"/>
              <a:buNone/>
            </a:pPr>
            <a:r>
              <a:rPr lang="en-GB" sz="2000" dirty="0">
                <a:solidFill>
                  <a:srgbClr val="008751"/>
                </a:solidFill>
              </a:rPr>
              <a:t>This section is about the solution to the specified problem</a:t>
            </a:r>
            <a:endParaRPr sz="2000" dirty="0">
              <a:solidFill>
                <a:srgbClr val="008751"/>
              </a:solidFill>
            </a:endParaRPr>
          </a:p>
        </p:txBody>
      </p:sp>
      <p:sp>
        <p:nvSpPr>
          <p:cNvPr id="18" name="Google Shape;606;p38">
            <a:extLst>
              <a:ext uri="{FF2B5EF4-FFF2-40B4-BE49-F238E27FC236}">
                <a16:creationId xmlns:a16="http://schemas.microsoft.com/office/drawing/2014/main" id="{A3C15555-605D-A84E-B94A-E5D1920D79AB}"/>
              </a:ext>
            </a:extLst>
          </p:cNvPr>
          <p:cNvSpPr txBox="1">
            <a:spLocks noGrp="1"/>
          </p:cNvSpPr>
          <p:nvPr/>
        </p:nvSpPr>
        <p:spPr>
          <a:xfrm>
            <a:off x="1157359" y="4567630"/>
            <a:ext cx="2275417" cy="89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600" b="0" i="0" u="none" strike="noStrike" cap="none">
                <a:solidFill>
                  <a:schemeClr val="dk1"/>
                </a:solidFill>
                <a:latin typeface="Encode Sans Medium"/>
                <a:ea typeface="Encode Sans Medium"/>
                <a:cs typeface="Encode Sans Medium"/>
                <a:sym typeface="Encode Sans Medium"/>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Clr>
                <a:schemeClr val="dk1"/>
              </a:buClr>
              <a:buSzPts val="1100"/>
              <a:buFont typeface="Arial" panose="020B0604020202020204"/>
              <a:buNone/>
            </a:pPr>
            <a:r>
              <a:rPr lang="en-GB" sz="2000" dirty="0">
                <a:solidFill>
                  <a:srgbClr val="008751"/>
                </a:solidFill>
              </a:rPr>
              <a:t>This section shows our target audience</a:t>
            </a:r>
            <a:endParaRPr sz="2000" dirty="0">
              <a:solidFill>
                <a:srgbClr val="008751"/>
              </a:solidFill>
            </a:endParaRPr>
          </a:p>
        </p:txBody>
      </p:sp>
      <p:sp>
        <p:nvSpPr>
          <p:cNvPr id="19" name="Google Shape;607;p38">
            <a:extLst>
              <a:ext uri="{FF2B5EF4-FFF2-40B4-BE49-F238E27FC236}">
                <a16:creationId xmlns:a16="http://schemas.microsoft.com/office/drawing/2014/main" id="{627D40D5-DD26-5C64-AEA9-C2391D3075CC}"/>
              </a:ext>
            </a:extLst>
          </p:cNvPr>
          <p:cNvSpPr txBox="1">
            <a:spLocks noGrp="1"/>
          </p:cNvSpPr>
          <p:nvPr/>
        </p:nvSpPr>
        <p:spPr>
          <a:xfrm>
            <a:off x="5537475" y="4513568"/>
            <a:ext cx="2923618" cy="89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600" b="0" i="0" u="none" strike="noStrike" cap="none">
                <a:solidFill>
                  <a:schemeClr val="dk1"/>
                </a:solidFill>
                <a:latin typeface="Encode Sans Medium"/>
                <a:ea typeface="Encode Sans Medium"/>
                <a:cs typeface="Encode Sans Medium"/>
                <a:sym typeface="Encode Sans Medium"/>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Clr>
                <a:schemeClr val="dk1"/>
              </a:buClr>
              <a:buSzPts val="1100"/>
              <a:buFont typeface="Arial" panose="020B0604020202020204"/>
              <a:buNone/>
            </a:pPr>
            <a:r>
              <a:rPr lang="en-GB" sz="2000" dirty="0">
                <a:solidFill>
                  <a:srgbClr val="008751"/>
                </a:solidFill>
              </a:rPr>
              <a:t>This section shows the technologies that will be used</a:t>
            </a:r>
            <a:endParaRPr sz="2000" dirty="0">
              <a:solidFill>
                <a:srgbClr val="008751"/>
              </a:solidFill>
            </a:endParaRPr>
          </a:p>
        </p:txBody>
      </p:sp>
      <p:sp>
        <p:nvSpPr>
          <p:cNvPr id="24" name="Google Shape;612;p38">
            <a:extLst>
              <a:ext uri="{FF2B5EF4-FFF2-40B4-BE49-F238E27FC236}">
                <a16:creationId xmlns:a16="http://schemas.microsoft.com/office/drawing/2014/main" id="{D7FAD46F-BC8A-148C-C56B-670101AB2E04}"/>
              </a:ext>
            </a:extLst>
          </p:cNvPr>
          <p:cNvSpPr txBox="1">
            <a:spLocks noGrp="1"/>
          </p:cNvSpPr>
          <p:nvPr/>
        </p:nvSpPr>
        <p:spPr>
          <a:xfrm>
            <a:off x="8851837" y="1970822"/>
            <a:ext cx="3110838" cy="41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2000" b="0" i="0" u="none" strike="noStrike" cap="none">
                <a:solidFill>
                  <a:srgbClr val="553E73"/>
                </a:solidFill>
                <a:latin typeface="Montserrat ExtraBold"/>
                <a:ea typeface="Montserrat ExtraBold"/>
                <a:cs typeface="Montserrat ExtraBold"/>
                <a:sym typeface="Montserrat ExtraBold"/>
              </a:defRPr>
            </a:lvl1pPr>
            <a:lvl2pPr marL="914400" marR="0" lvl="1"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None/>
            </a:pPr>
            <a:r>
              <a:rPr lang="en-GB" sz="3000" dirty="0">
                <a:solidFill>
                  <a:srgbClr val="008751"/>
                </a:solidFill>
                <a:latin typeface="Eras Demi ITC" panose="020B0805030504020804" pitchFamily="34" charset="0"/>
              </a:rPr>
              <a:t>03.The product</a:t>
            </a:r>
            <a:endParaRPr sz="3000" dirty="0">
              <a:solidFill>
                <a:srgbClr val="008751"/>
              </a:solidFill>
              <a:latin typeface="Eras Demi ITC" panose="020B0805030504020804" pitchFamily="34" charset="0"/>
            </a:endParaRPr>
          </a:p>
        </p:txBody>
      </p:sp>
      <p:sp>
        <p:nvSpPr>
          <p:cNvPr id="25" name="Google Shape;613;p38">
            <a:extLst>
              <a:ext uri="{FF2B5EF4-FFF2-40B4-BE49-F238E27FC236}">
                <a16:creationId xmlns:a16="http://schemas.microsoft.com/office/drawing/2014/main" id="{FDC3AEAD-13C5-6812-83E4-202F3EBEA9CF}"/>
              </a:ext>
            </a:extLst>
          </p:cNvPr>
          <p:cNvSpPr txBox="1">
            <a:spLocks noGrp="1"/>
          </p:cNvSpPr>
          <p:nvPr/>
        </p:nvSpPr>
        <p:spPr>
          <a:xfrm>
            <a:off x="9016408" y="4120391"/>
            <a:ext cx="3142291" cy="41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2000" b="0" i="0" u="none" strike="noStrike" cap="none">
                <a:solidFill>
                  <a:srgbClr val="553E73"/>
                </a:solidFill>
                <a:latin typeface="Montserrat ExtraBold"/>
                <a:ea typeface="Montserrat ExtraBold"/>
                <a:cs typeface="Montserrat ExtraBold"/>
                <a:sym typeface="Montserrat ExtraBold"/>
              </a:defRPr>
            </a:lvl1pPr>
            <a:lvl2pPr marL="914400" marR="0" lvl="1"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None/>
            </a:pPr>
            <a:r>
              <a:rPr lang="en-GB" sz="3000" dirty="0">
                <a:solidFill>
                  <a:srgbClr val="008751"/>
                </a:solidFill>
                <a:latin typeface="Eras Demi ITC" panose="020B0805030504020804" pitchFamily="34" charset="0"/>
              </a:rPr>
              <a:t>06.Project plan</a:t>
            </a:r>
          </a:p>
        </p:txBody>
      </p:sp>
      <p:sp>
        <p:nvSpPr>
          <p:cNvPr id="26" name="Google Shape;614;p38">
            <a:extLst>
              <a:ext uri="{FF2B5EF4-FFF2-40B4-BE49-F238E27FC236}">
                <a16:creationId xmlns:a16="http://schemas.microsoft.com/office/drawing/2014/main" id="{4AADCC85-5A34-81CB-1870-FC6DB6208077}"/>
              </a:ext>
            </a:extLst>
          </p:cNvPr>
          <p:cNvSpPr txBox="1">
            <a:spLocks noGrp="1"/>
          </p:cNvSpPr>
          <p:nvPr/>
        </p:nvSpPr>
        <p:spPr>
          <a:xfrm>
            <a:off x="9075286" y="2437542"/>
            <a:ext cx="2663939" cy="89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600" b="0" i="0" u="none" strike="noStrike" cap="none">
                <a:solidFill>
                  <a:schemeClr val="dk1"/>
                </a:solidFill>
                <a:latin typeface="Encode Sans Medium"/>
                <a:ea typeface="Encode Sans Medium"/>
                <a:cs typeface="Encode Sans Medium"/>
                <a:sym typeface="Encode Sans Medium"/>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Clr>
                <a:schemeClr val="dk1"/>
              </a:buClr>
              <a:buSzPts val="1100"/>
              <a:buFont typeface="Arial" panose="020B0604020202020204"/>
              <a:buNone/>
            </a:pPr>
            <a:r>
              <a:rPr lang="en-GB" sz="2000" dirty="0">
                <a:solidFill>
                  <a:srgbClr val="008751"/>
                </a:solidFill>
              </a:rPr>
              <a:t>This section shows the product core features</a:t>
            </a:r>
            <a:endParaRPr sz="2000" dirty="0">
              <a:solidFill>
                <a:srgbClr val="008751"/>
              </a:solidFill>
            </a:endParaRPr>
          </a:p>
        </p:txBody>
      </p:sp>
      <p:sp>
        <p:nvSpPr>
          <p:cNvPr id="27" name="Google Shape;615;p38">
            <a:extLst>
              <a:ext uri="{FF2B5EF4-FFF2-40B4-BE49-F238E27FC236}">
                <a16:creationId xmlns:a16="http://schemas.microsoft.com/office/drawing/2014/main" id="{A680AC9A-C728-6F96-EB82-339F9365A4F8}"/>
              </a:ext>
            </a:extLst>
          </p:cNvPr>
          <p:cNvSpPr txBox="1">
            <a:spLocks noGrp="1"/>
          </p:cNvSpPr>
          <p:nvPr/>
        </p:nvSpPr>
        <p:spPr>
          <a:xfrm>
            <a:off x="9023155" y="4487185"/>
            <a:ext cx="2554556" cy="89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600" b="0" i="0" u="none" strike="noStrike" cap="none">
                <a:solidFill>
                  <a:schemeClr val="dk1"/>
                </a:solidFill>
                <a:latin typeface="Encode Sans Medium"/>
                <a:ea typeface="Encode Sans Medium"/>
                <a:cs typeface="Encode Sans Medium"/>
                <a:sym typeface="Encode Sans Medium"/>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Clr>
                <a:schemeClr val="dk1"/>
              </a:buClr>
              <a:buSzPts val="1100"/>
              <a:buFont typeface="Arial" panose="020B0604020202020204"/>
              <a:buNone/>
            </a:pPr>
            <a:r>
              <a:rPr lang="en-GB" sz="2000" dirty="0">
                <a:solidFill>
                  <a:srgbClr val="008751"/>
                </a:solidFill>
              </a:rPr>
              <a:t>This section will show our project plan.</a:t>
            </a:r>
            <a:endParaRPr sz="2000" dirty="0">
              <a:solidFill>
                <a:srgbClr val="008751"/>
              </a:solidFill>
            </a:endParaRPr>
          </a:p>
        </p:txBody>
      </p:sp>
      <p:grpSp>
        <p:nvGrpSpPr>
          <p:cNvPr id="5" name="Group 4">
            <a:extLst>
              <a:ext uri="{FF2B5EF4-FFF2-40B4-BE49-F238E27FC236}">
                <a16:creationId xmlns:a16="http://schemas.microsoft.com/office/drawing/2014/main" id="{FCB565FD-0B10-05F0-440E-34AB4B2B7DBE}"/>
              </a:ext>
            </a:extLst>
          </p:cNvPr>
          <p:cNvGrpSpPr/>
          <p:nvPr/>
        </p:nvGrpSpPr>
        <p:grpSpPr>
          <a:xfrm rot="10800000">
            <a:off x="8806622" y="-1"/>
            <a:ext cx="3385378" cy="3380510"/>
            <a:chOff x="-4868" y="3477490"/>
            <a:chExt cx="3385378" cy="3380510"/>
          </a:xfrm>
        </p:grpSpPr>
        <p:sp>
          <p:nvSpPr>
            <p:cNvPr id="7" name="Rectangle 6">
              <a:extLst>
                <a:ext uri="{FF2B5EF4-FFF2-40B4-BE49-F238E27FC236}">
                  <a16:creationId xmlns:a16="http://schemas.microsoft.com/office/drawing/2014/main" id="{A5E6D271-986F-466B-69F4-8CE3A16EF777}"/>
                </a:ext>
              </a:extLst>
            </p:cNvPr>
            <p:cNvSpPr/>
            <p:nvPr/>
          </p:nvSpPr>
          <p:spPr>
            <a:xfrm>
              <a:off x="0" y="6525491"/>
              <a:ext cx="3380510" cy="332509"/>
            </a:xfrm>
            <a:prstGeom prst="rect">
              <a:avLst/>
            </a:prstGeom>
            <a:solidFill>
              <a:srgbClr val="00875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solidFill>
                  <a:srgbClr val="008751"/>
                </a:solidFill>
              </a:endParaRPr>
            </a:p>
          </p:txBody>
        </p:sp>
        <p:sp>
          <p:nvSpPr>
            <p:cNvPr id="8" name="Rectangle 7">
              <a:extLst>
                <a:ext uri="{FF2B5EF4-FFF2-40B4-BE49-F238E27FC236}">
                  <a16:creationId xmlns:a16="http://schemas.microsoft.com/office/drawing/2014/main" id="{2FAAE99F-8BBA-6473-31F8-7202324EC119}"/>
                </a:ext>
              </a:extLst>
            </p:cNvPr>
            <p:cNvSpPr/>
            <p:nvPr/>
          </p:nvSpPr>
          <p:spPr>
            <a:xfrm rot="16200000">
              <a:off x="-1528868" y="5001490"/>
              <a:ext cx="3380510" cy="332509"/>
            </a:xfrm>
            <a:prstGeom prst="rect">
              <a:avLst/>
            </a:prstGeom>
            <a:solidFill>
              <a:srgbClr val="00875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rgbClr val="008751"/>
                </a:solidFill>
              </a:endParaRPr>
            </a:p>
          </p:txBody>
        </p:sp>
      </p:grpSp>
    </p:spTree>
    <p:extLst>
      <p:ext uri="{BB962C8B-B14F-4D97-AF65-F5344CB8AC3E}">
        <p14:creationId xmlns:p14="http://schemas.microsoft.com/office/powerpoint/2010/main" val="42245456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A8C0C-E420-C386-81C1-951FA9AC7AE5}"/>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F535674C-4476-C0AA-CADE-00583223FDDF}"/>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7FA6F913-63A2-FCDC-D274-1921982BF3D4}"/>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44A85B34-3BF2-82DF-9847-A459869621BF}"/>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pic>
        <p:nvPicPr>
          <p:cNvPr id="3" name="Graphic 2" descr="Handshake with solid fill">
            <a:extLst>
              <a:ext uri="{FF2B5EF4-FFF2-40B4-BE49-F238E27FC236}">
                <a16:creationId xmlns:a16="http://schemas.microsoft.com/office/drawing/2014/main" id="{F9C7FDC8-54DF-EF9F-E9F4-9C7772D7C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146" y="245784"/>
            <a:ext cx="3131127" cy="3131127"/>
          </a:xfrm>
          <a:prstGeom prst="rect">
            <a:avLst/>
          </a:prstGeom>
        </p:spPr>
      </p:pic>
      <p:pic>
        <p:nvPicPr>
          <p:cNvPr id="5" name="Graphic 4" descr="Questions with solid fill">
            <a:extLst>
              <a:ext uri="{FF2B5EF4-FFF2-40B4-BE49-F238E27FC236}">
                <a16:creationId xmlns:a16="http://schemas.microsoft.com/office/drawing/2014/main" id="{A8EF4084-AE44-40A8-1806-3AA1C56685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06622" y="1690254"/>
            <a:ext cx="2185422" cy="2185422"/>
          </a:xfrm>
          <a:prstGeom prst="rect">
            <a:avLst/>
          </a:prstGeom>
        </p:spPr>
      </p:pic>
      <p:sp>
        <p:nvSpPr>
          <p:cNvPr id="6" name="Rectangle 5">
            <a:extLst>
              <a:ext uri="{FF2B5EF4-FFF2-40B4-BE49-F238E27FC236}">
                <a16:creationId xmlns:a16="http://schemas.microsoft.com/office/drawing/2014/main" id="{E3138395-6257-4394-1DE7-B26CCA377253}"/>
              </a:ext>
            </a:extLst>
          </p:cNvPr>
          <p:cNvSpPr/>
          <p:nvPr/>
        </p:nvSpPr>
        <p:spPr>
          <a:xfrm>
            <a:off x="3578395" y="1051393"/>
            <a:ext cx="5923576" cy="127772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5000" dirty="0">
                <a:solidFill>
                  <a:schemeClr val="accent6">
                    <a:lumMod val="50000"/>
                  </a:schemeClr>
                </a:solidFill>
                <a:latin typeface="Eras Demi ITC" panose="020B0805030504020804" pitchFamily="34" charset="0"/>
              </a:rPr>
              <a:t>THANK YOU FOR LISTENING  !</a:t>
            </a:r>
          </a:p>
        </p:txBody>
      </p:sp>
      <p:sp>
        <p:nvSpPr>
          <p:cNvPr id="2" name="Text Placeholder 3">
            <a:extLst>
              <a:ext uri="{FF2B5EF4-FFF2-40B4-BE49-F238E27FC236}">
                <a16:creationId xmlns:a16="http://schemas.microsoft.com/office/drawing/2014/main" id="{92CC8F7E-F28A-3E16-B825-CCE8B8098D52}"/>
              </a:ext>
            </a:extLst>
          </p:cNvPr>
          <p:cNvSpPr txBox="1">
            <a:spLocks/>
          </p:cNvSpPr>
          <p:nvPr/>
        </p:nvSpPr>
        <p:spPr>
          <a:xfrm>
            <a:off x="1050855" y="3294149"/>
            <a:ext cx="10090287" cy="6066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8751"/>
                </a:solidFill>
              </a:rPr>
              <a:t>By: IBRAHIM KHALIL IBRAHIM</a:t>
            </a:r>
          </a:p>
        </p:txBody>
      </p:sp>
      <p:sp>
        <p:nvSpPr>
          <p:cNvPr id="4" name="Text Placeholder 1">
            <a:extLst>
              <a:ext uri="{FF2B5EF4-FFF2-40B4-BE49-F238E27FC236}">
                <a16:creationId xmlns:a16="http://schemas.microsoft.com/office/drawing/2014/main" id="{08D620B7-CA41-A6E8-40F3-5ECF25A571F2}"/>
              </a:ext>
            </a:extLst>
          </p:cNvPr>
          <p:cNvSpPr txBox="1">
            <a:spLocks/>
          </p:cNvSpPr>
          <p:nvPr/>
        </p:nvSpPr>
        <p:spPr>
          <a:xfrm>
            <a:off x="3912234" y="4737952"/>
            <a:ext cx="4367531" cy="4745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8751"/>
                </a:solidFill>
              </a:rPr>
              <a:t>ID:23330</a:t>
            </a:r>
          </a:p>
        </p:txBody>
      </p:sp>
      <p:sp>
        <p:nvSpPr>
          <p:cNvPr id="8" name="Text Placeholder 4">
            <a:extLst>
              <a:ext uri="{FF2B5EF4-FFF2-40B4-BE49-F238E27FC236}">
                <a16:creationId xmlns:a16="http://schemas.microsoft.com/office/drawing/2014/main" id="{2B5A0DC8-62B4-8C03-29ED-CB5F6CE11132}"/>
              </a:ext>
            </a:extLst>
          </p:cNvPr>
          <p:cNvSpPr txBox="1">
            <a:spLocks/>
          </p:cNvSpPr>
          <p:nvPr/>
        </p:nvSpPr>
        <p:spPr>
          <a:xfrm>
            <a:off x="3135722" y="5230723"/>
            <a:ext cx="5920556" cy="4745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8751"/>
                </a:solidFill>
              </a:rPr>
              <a:t>Email: Ibrahim.khalil.ibrahim90.com</a:t>
            </a:r>
          </a:p>
        </p:txBody>
      </p:sp>
      <p:sp>
        <p:nvSpPr>
          <p:cNvPr id="9" name="TextBox 8">
            <a:extLst>
              <a:ext uri="{FF2B5EF4-FFF2-40B4-BE49-F238E27FC236}">
                <a16:creationId xmlns:a16="http://schemas.microsoft.com/office/drawing/2014/main" id="{F7D56721-83C7-8C98-DB6E-DCE8ADDBCA91}"/>
              </a:ext>
            </a:extLst>
          </p:cNvPr>
          <p:cNvSpPr txBox="1"/>
          <p:nvPr/>
        </p:nvSpPr>
        <p:spPr>
          <a:xfrm>
            <a:off x="3928771" y="3974939"/>
            <a:ext cx="4334456" cy="646331"/>
          </a:xfrm>
          <a:prstGeom prst="rect">
            <a:avLst/>
          </a:prstGeom>
          <a:noFill/>
        </p:spPr>
        <p:txBody>
          <a:bodyPr wrap="none" rtlCol="0">
            <a:spAutoFit/>
          </a:bodyPr>
          <a:lstStyle/>
          <a:p>
            <a:pPr algn="ctr"/>
            <a:r>
              <a:rPr lang="en-US" sz="3600" dirty="0">
                <a:solidFill>
                  <a:srgbClr val="008751"/>
                </a:solidFill>
              </a:rPr>
              <a:t>Software Engineering</a:t>
            </a:r>
          </a:p>
        </p:txBody>
      </p:sp>
    </p:spTree>
    <p:extLst>
      <p:ext uri="{BB962C8B-B14F-4D97-AF65-F5344CB8AC3E}">
        <p14:creationId xmlns:p14="http://schemas.microsoft.com/office/powerpoint/2010/main" val="428371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876E0-230F-23E4-E500-504EF96ECD48}"/>
            </a:ext>
          </a:extLst>
        </p:cNvPr>
        <p:cNvGrpSpPr/>
        <p:nvPr/>
      </p:nvGrpSpPr>
      <p:grpSpPr>
        <a:xfrm>
          <a:off x="0" y="0"/>
          <a:ext cx="0" cy="0"/>
          <a:chOff x="0" y="0"/>
          <a:chExt cx="0" cy="0"/>
        </a:xfrm>
      </p:grpSpPr>
      <p:sp>
        <p:nvSpPr>
          <p:cNvPr id="5" name="Google Shape;600;p38">
            <a:extLst>
              <a:ext uri="{FF2B5EF4-FFF2-40B4-BE49-F238E27FC236}">
                <a16:creationId xmlns:a16="http://schemas.microsoft.com/office/drawing/2014/main" id="{A9EB2295-D5E7-5A78-BFF1-76B5A1D8C77B}"/>
              </a:ext>
            </a:extLst>
          </p:cNvPr>
          <p:cNvSpPr txBox="1">
            <a:spLocks noGrp="1"/>
          </p:cNvSpPr>
          <p:nvPr/>
        </p:nvSpPr>
        <p:spPr>
          <a:xfrm>
            <a:off x="917144" y="2046551"/>
            <a:ext cx="6539344" cy="7506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2000" b="0" i="0" u="none" strike="noStrike" cap="none">
                <a:solidFill>
                  <a:srgbClr val="553E73"/>
                </a:solidFill>
                <a:latin typeface="Montserrat ExtraBold"/>
                <a:ea typeface="Montserrat ExtraBold"/>
                <a:cs typeface="Montserrat ExtraBold"/>
                <a:sym typeface="Montserrat ExtraBold"/>
              </a:defRPr>
            </a:lvl1pPr>
            <a:lvl2pPr marL="914400" marR="0" lvl="1"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None/>
            </a:pPr>
            <a:r>
              <a:rPr lang="en-GB" sz="7000" b="1" dirty="0">
                <a:solidFill>
                  <a:srgbClr val="008751"/>
                </a:solidFill>
                <a:latin typeface="Eras Demi ITC" panose="020B0805030504020804" pitchFamily="34" charset="0"/>
              </a:rPr>
              <a:t>THE PROBLEM</a:t>
            </a:r>
          </a:p>
        </p:txBody>
      </p:sp>
      <p:sp>
        <p:nvSpPr>
          <p:cNvPr id="8" name="TextBox 7">
            <a:extLst>
              <a:ext uri="{FF2B5EF4-FFF2-40B4-BE49-F238E27FC236}">
                <a16:creationId xmlns:a16="http://schemas.microsoft.com/office/drawing/2014/main" id="{D5D7B206-C45A-A8AB-5EEE-2770A8DF7D30}"/>
              </a:ext>
            </a:extLst>
          </p:cNvPr>
          <p:cNvSpPr txBox="1"/>
          <p:nvPr/>
        </p:nvSpPr>
        <p:spPr>
          <a:xfrm>
            <a:off x="917144" y="723112"/>
            <a:ext cx="1828800" cy="1323439"/>
          </a:xfrm>
          <a:prstGeom prst="rect">
            <a:avLst/>
          </a:prstGeom>
          <a:noFill/>
        </p:spPr>
        <p:txBody>
          <a:bodyPr wrap="square" rtlCol="0">
            <a:spAutoFit/>
          </a:bodyPr>
          <a:lstStyle/>
          <a:p>
            <a:r>
              <a:rPr lang="en-US" sz="8000" b="1" dirty="0">
                <a:solidFill>
                  <a:srgbClr val="008751"/>
                </a:solidFill>
                <a:latin typeface="Eras Demi ITC" panose="020B0805030504020804" pitchFamily="34" charset="0"/>
              </a:rPr>
              <a:t>01.</a:t>
            </a:r>
          </a:p>
        </p:txBody>
      </p:sp>
      <p:grpSp>
        <p:nvGrpSpPr>
          <p:cNvPr id="2" name="Group 1">
            <a:extLst>
              <a:ext uri="{FF2B5EF4-FFF2-40B4-BE49-F238E27FC236}">
                <a16:creationId xmlns:a16="http://schemas.microsoft.com/office/drawing/2014/main" id="{8C118540-9AFB-DF9C-AD2C-92B7AC80A478}"/>
              </a:ext>
            </a:extLst>
          </p:cNvPr>
          <p:cNvGrpSpPr/>
          <p:nvPr/>
        </p:nvGrpSpPr>
        <p:grpSpPr>
          <a:xfrm rot="10800000">
            <a:off x="8806622" y="-1"/>
            <a:ext cx="3385378" cy="3380510"/>
            <a:chOff x="-4868" y="3477490"/>
            <a:chExt cx="3385378" cy="3380510"/>
          </a:xfrm>
        </p:grpSpPr>
        <p:sp>
          <p:nvSpPr>
            <p:cNvPr id="3" name="Rectangle 2">
              <a:extLst>
                <a:ext uri="{FF2B5EF4-FFF2-40B4-BE49-F238E27FC236}">
                  <a16:creationId xmlns:a16="http://schemas.microsoft.com/office/drawing/2014/main" id="{773E71E2-FBE9-815D-FC61-FC6435A3C409}"/>
                </a:ext>
              </a:extLst>
            </p:cNvPr>
            <p:cNvSpPr/>
            <p:nvPr/>
          </p:nvSpPr>
          <p:spPr>
            <a:xfrm>
              <a:off x="0" y="6525491"/>
              <a:ext cx="3380510" cy="332509"/>
            </a:xfrm>
            <a:prstGeom prst="rect">
              <a:avLst/>
            </a:prstGeom>
            <a:solidFill>
              <a:srgbClr val="00875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solidFill>
                  <a:srgbClr val="008751"/>
                </a:solidFill>
              </a:endParaRPr>
            </a:p>
          </p:txBody>
        </p:sp>
        <p:sp>
          <p:nvSpPr>
            <p:cNvPr id="4" name="Rectangle 3">
              <a:extLst>
                <a:ext uri="{FF2B5EF4-FFF2-40B4-BE49-F238E27FC236}">
                  <a16:creationId xmlns:a16="http://schemas.microsoft.com/office/drawing/2014/main" id="{89A9939D-DE9A-5602-CDAF-5CDED71BD35B}"/>
                </a:ext>
              </a:extLst>
            </p:cNvPr>
            <p:cNvSpPr/>
            <p:nvPr/>
          </p:nvSpPr>
          <p:spPr>
            <a:xfrm rot="16200000">
              <a:off x="-1528868" y="5001490"/>
              <a:ext cx="3380510" cy="332509"/>
            </a:xfrm>
            <a:prstGeom prst="rect">
              <a:avLst/>
            </a:prstGeom>
            <a:solidFill>
              <a:srgbClr val="00875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rgbClr val="008751"/>
                </a:solidFill>
              </a:endParaRPr>
            </a:p>
          </p:txBody>
        </p:sp>
      </p:grpSp>
      <p:pic>
        <p:nvPicPr>
          <p:cNvPr id="2050" name="Picture 2" descr="Guard Stock Illustrations – 348,279 Guard Stock Illustrations, Vectors &amp;  Clipart - Dreamstime">
            <a:extLst>
              <a:ext uri="{FF2B5EF4-FFF2-40B4-BE49-F238E27FC236}">
                <a16:creationId xmlns:a16="http://schemas.microsoft.com/office/drawing/2014/main" id="{7C6DE8E2-B705-290A-1E37-9DBFAFFAB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204" y="1822245"/>
            <a:ext cx="3821112" cy="5035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751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E54D9-407A-4410-2D89-51C18FC4F6DF}"/>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E2B3320A-55F9-2BA9-B669-E148B5F410F7}"/>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6C76E9F0-3E2E-15B1-2610-DA6963BE6AFB}"/>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EECEDA6C-244D-32A5-953E-4EF88E5D6EC1}"/>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9" name="TextBox 18">
            <a:extLst>
              <a:ext uri="{FF2B5EF4-FFF2-40B4-BE49-F238E27FC236}">
                <a16:creationId xmlns:a16="http://schemas.microsoft.com/office/drawing/2014/main" id="{D50D1F81-260B-126F-A6AE-CCA6F5DA50B5}"/>
              </a:ext>
            </a:extLst>
          </p:cNvPr>
          <p:cNvSpPr txBox="1"/>
          <p:nvPr/>
        </p:nvSpPr>
        <p:spPr>
          <a:xfrm>
            <a:off x="4980958" y="866824"/>
            <a:ext cx="3977502" cy="630942"/>
          </a:xfrm>
          <a:prstGeom prst="rect">
            <a:avLst/>
          </a:prstGeom>
          <a:noFill/>
        </p:spPr>
        <p:txBody>
          <a:bodyPr wrap="square">
            <a:spAutoFit/>
          </a:bodyPr>
          <a:lstStyle/>
          <a:p>
            <a:pPr marL="0" lvl="0" indent="0" algn="l" rtl="0">
              <a:spcBef>
                <a:spcPts val="0"/>
              </a:spcBef>
              <a:spcAft>
                <a:spcPts val="0"/>
              </a:spcAft>
              <a:buNone/>
            </a:pPr>
            <a:r>
              <a:rPr lang="en-GB" sz="3500" b="1" dirty="0">
                <a:solidFill>
                  <a:srgbClr val="008751"/>
                </a:solidFill>
                <a:latin typeface="Eras Demi ITC" panose="020B0805030504020804" pitchFamily="34" charset="0"/>
              </a:rPr>
              <a:t>01.The problem</a:t>
            </a:r>
          </a:p>
        </p:txBody>
      </p:sp>
      <p:sp>
        <p:nvSpPr>
          <p:cNvPr id="4" name="TextBox 3">
            <a:extLst>
              <a:ext uri="{FF2B5EF4-FFF2-40B4-BE49-F238E27FC236}">
                <a16:creationId xmlns:a16="http://schemas.microsoft.com/office/drawing/2014/main" id="{5992ED64-A067-27B7-D62F-1C17FDD096F9}"/>
              </a:ext>
            </a:extLst>
          </p:cNvPr>
          <p:cNvSpPr txBox="1"/>
          <p:nvPr/>
        </p:nvSpPr>
        <p:spPr>
          <a:xfrm>
            <a:off x="4980958" y="2051636"/>
            <a:ext cx="5947124" cy="3939540"/>
          </a:xfrm>
          <a:prstGeom prst="rect">
            <a:avLst/>
          </a:prstGeom>
          <a:noFill/>
        </p:spPr>
        <p:txBody>
          <a:bodyPr wrap="square">
            <a:spAutoFit/>
          </a:bodyPr>
          <a:lstStyle/>
          <a:p>
            <a:pPr marL="457200" lvl="0" indent="-330200" algn="l" rtl="0">
              <a:spcBef>
                <a:spcPts val="0"/>
              </a:spcBef>
              <a:spcAft>
                <a:spcPts val="0"/>
              </a:spcAft>
              <a:buSzPts val="1600"/>
              <a:buFont typeface="Encode Sans Medium"/>
              <a:buChar char="●"/>
            </a:pPr>
            <a:r>
              <a:rPr lang="en-US" sz="2500" dirty="0">
                <a:solidFill>
                  <a:srgbClr val="008751"/>
                </a:solidFill>
              </a:rPr>
              <a:t>The Nigeria  Embassy Kigali faces a real communication hurdle - you can't just reach out to them when needed. Visits are a must, making it tough to share or get crucial updates unless you're physically there. Even worse, there's no system in place to keep the public in the loop about emergencies or crises. This lack of info leaves everyone in the dark about urgent situations</a:t>
            </a:r>
            <a:endParaRPr lang="en-GB" sz="2500" dirty="0">
              <a:solidFill>
                <a:srgbClr val="008751"/>
              </a:solidFill>
            </a:endParaRPr>
          </a:p>
        </p:txBody>
      </p:sp>
      <p:pic>
        <p:nvPicPr>
          <p:cNvPr id="4098" name="Picture 2" descr="Nigeria rwanda flag hi-res stock photography and images - Alamy">
            <a:extLst>
              <a:ext uri="{FF2B5EF4-FFF2-40B4-BE49-F238E27FC236}">
                <a16:creationId xmlns:a16="http://schemas.microsoft.com/office/drawing/2014/main" id="{02ED2616-3371-C006-C718-DB9F450D38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072" b="8000"/>
          <a:stretch/>
        </p:blipFill>
        <p:spPr bwMode="auto">
          <a:xfrm>
            <a:off x="0" y="2051636"/>
            <a:ext cx="4980958" cy="4689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3523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8B849-B3EA-9345-ECAE-D78DF5F1363C}"/>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ED7BE21F-1A21-F6F7-7663-A9557FF68E63}"/>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4AB934D1-6427-8C91-DDB7-5687C4E95058}"/>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FC2279F1-1B24-57D2-A78E-58F3567E1AAC}"/>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5" name="Google Shape;600;p38">
            <a:extLst>
              <a:ext uri="{FF2B5EF4-FFF2-40B4-BE49-F238E27FC236}">
                <a16:creationId xmlns:a16="http://schemas.microsoft.com/office/drawing/2014/main" id="{EB1A286C-3908-D133-11A2-02418B47BDBD}"/>
              </a:ext>
            </a:extLst>
          </p:cNvPr>
          <p:cNvSpPr txBox="1">
            <a:spLocks noGrp="1"/>
          </p:cNvSpPr>
          <p:nvPr/>
        </p:nvSpPr>
        <p:spPr>
          <a:xfrm>
            <a:off x="1331402" y="2180009"/>
            <a:ext cx="6747162" cy="7506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2000" b="0" i="0" u="none" strike="noStrike" cap="none">
                <a:solidFill>
                  <a:srgbClr val="553E73"/>
                </a:solidFill>
                <a:latin typeface="Montserrat ExtraBold"/>
                <a:ea typeface="Montserrat ExtraBold"/>
                <a:cs typeface="Montserrat ExtraBold"/>
                <a:sym typeface="Montserrat ExtraBold"/>
              </a:defRPr>
            </a:lvl1pPr>
            <a:lvl2pPr marL="914400" marR="0" lvl="1"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None/>
            </a:pPr>
            <a:r>
              <a:rPr lang="en-GB" sz="7000" b="1" dirty="0">
                <a:solidFill>
                  <a:srgbClr val="008751"/>
                </a:solidFill>
                <a:latin typeface="Eras Demi ITC" panose="020B0805030504020804" pitchFamily="34" charset="0"/>
              </a:rPr>
              <a:t>THE SOLUTION</a:t>
            </a:r>
          </a:p>
        </p:txBody>
      </p:sp>
      <p:sp>
        <p:nvSpPr>
          <p:cNvPr id="8" name="TextBox 7">
            <a:extLst>
              <a:ext uri="{FF2B5EF4-FFF2-40B4-BE49-F238E27FC236}">
                <a16:creationId xmlns:a16="http://schemas.microsoft.com/office/drawing/2014/main" id="{C10603C7-520B-EBF5-7788-71EC51D4C87B}"/>
              </a:ext>
            </a:extLst>
          </p:cNvPr>
          <p:cNvSpPr txBox="1"/>
          <p:nvPr/>
        </p:nvSpPr>
        <p:spPr>
          <a:xfrm>
            <a:off x="1331402" y="856570"/>
            <a:ext cx="1828800" cy="1323439"/>
          </a:xfrm>
          <a:prstGeom prst="rect">
            <a:avLst/>
          </a:prstGeom>
          <a:noFill/>
        </p:spPr>
        <p:txBody>
          <a:bodyPr wrap="square" rtlCol="0">
            <a:spAutoFit/>
          </a:bodyPr>
          <a:lstStyle/>
          <a:p>
            <a:r>
              <a:rPr lang="en-US" sz="8000" b="1" dirty="0">
                <a:solidFill>
                  <a:srgbClr val="008751"/>
                </a:solidFill>
                <a:latin typeface="Eras Demi ITC" panose="020B0805030504020804" pitchFamily="34" charset="0"/>
              </a:rPr>
              <a:t>02.</a:t>
            </a:r>
          </a:p>
        </p:txBody>
      </p:sp>
      <p:pic>
        <p:nvPicPr>
          <p:cNvPr id="5122" name="Picture 2" descr="Shield Lock Line icon PNG and SVG Vector Free Download">
            <a:extLst>
              <a:ext uri="{FF2B5EF4-FFF2-40B4-BE49-F238E27FC236}">
                <a16:creationId xmlns:a16="http://schemas.microsoft.com/office/drawing/2014/main" id="{96A90569-ADC1-AC71-D43B-452F0318A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22" y="3601430"/>
            <a:ext cx="1034003" cy="1136072"/>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Internet with solid fill">
            <a:extLst>
              <a:ext uri="{FF2B5EF4-FFF2-40B4-BE49-F238E27FC236}">
                <a16:creationId xmlns:a16="http://schemas.microsoft.com/office/drawing/2014/main" id="{68F378C7-13E9-8AC2-4B5B-16AEAF0DA1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27899" y="3805724"/>
            <a:ext cx="1863556" cy="1863556"/>
          </a:xfrm>
          <a:prstGeom prst="rect">
            <a:avLst/>
          </a:prstGeom>
        </p:spPr>
      </p:pic>
      <p:pic>
        <p:nvPicPr>
          <p:cNvPr id="12" name="Graphic 11" descr="Lock with solid fill">
            <a:extLst>
              <a:ext uri="{FF2B5EF4-FFF2-40B4-BE49-F238E27FC236}">
                <a16:creationId xmlns:a16="http://schemas.microsoft.com/office/drawing/2014/main" id="{105DF13D-5C1B-6C10-A575-BF8288B962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82477" y="3028980"/>
            <a:ext cx="914400" cy="914400"/>
          </a:xfrm>
          <a:prstGeom prst="rect">
            <a:avLst/>
          </a:prstGeom>
        </p:spPr>
      </p:pic>
      <p:pic>
        <p:nvPicPr>
          <p:cNvPr id="13" name="Picture 2" descr="Nigeria rwanda flag hi-res stock photography and images - Alamy">
            <a:extLst>
              <a:ext uri="{FF2B5EF4-FFF2-40B4-BE49-F238E27FC236}">
                <a16:creationId xmlns:a16="http://schemas.microsoft.com/office/drawing/2014/main" id="{9F6F73E7-51EA-AA03-5D0A-165DE58FDD5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4072" b="8000"/>
          <a:stretch/>
        </p:blipFill>
        <p:spPr bwMode="auto">
          <a:xfrm>
            <a:off x="0" y="3412046"/>
            <a:ext cx="3660460" cy="3445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1575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F1E42-BE78-8C3D-7915-8A612998706A}"/>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34F3338E-EFC6-A437-739C-B86A4D5E01E7}"/>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4577B5A3-6A0B-AAF4-367F-17C5097FF030}"/>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3CF880BC-2FE2-D2A7-F194-B2E7016A5E0C}"/>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9" name="TextBox 18">
            <a:extLst>
              <a:ext uri="{FF2B5EF4-FFF2-40B4-BE49-F238E27FC236}">
                <a16:creationId xmlns:a16="http://schemas.microsoft.com/office/drawing/2014/main" id="{36193422-52D2-F01A-E66A-B9D0CB5D08C7}"/>
              </a:ext>
            </a:extLst>
          </p:cNvPr>
          <p:cNvSpPr txBox="1"/>
          <p:nvPr/>
        </p:nvSpPr>
        <p:spPr>
          <a:xfrm>
            <a:off x="4637655" y="815701"/>
            <a:ext cx="3977502" cy="630942"/>
          </a:xfrm>
          <a:prstGeom prst="rect">
            <a:avLst/>
          </a:prstGeom>
          <a:noFill/>
        </p:spPr>
        <p:txBody>
          <a:bodyPr wrap="square">
            <a:spAutoFit/>
          </a:bodyPr>
          <a:lstStyle/>
          <a:p>
            <a:pPr marL="0" lvl="0" indent="0" algn="l" rtl="0">
              <a:spcBef>
                <a:spcPts val="0"/>
              </a:spcBef>
              <a:spcAft>
                <a:spcPts val="0"/>
              </a:spcAft>
              <a:buNone/>
            </a:pPr>
            <a:r>
              <a:rPr lang="en-GB" sz="3500" b="1" dirty="0">
                <a:solidFill>
                  <a:srgbClr val="008751"/>
                </a:solidFill>
                <a:latin typeface="Eras Demi ITC" panose="020B0805030504020804" pitchFamily="34" charset="0"/>
              </a:rPr>
              <a:t>02.The Solution</a:t>
            </a:r>
          </a:p>
        </p:txBody>
      </p:sp>
      <p:sp>
        <p:nvSpPr>
          <p:cNvPr id="3" name="Text Placeholder 5">
            <a:extLst>
              <a:ext uri="{FF2B5EF4-FFF2-40B4-BE49-F238E27FC236}">
                <a16:creationId xmlns:a16="http://schemas.microsoft.com/office/drawing/2014/main" id="{A36BB71F-7A4A-ADA4-35A8-B93F79B0FFD3}"/>
              </a:ext>
            </a:extLst>
          </p:cNvPr>
          <p:cNvSpPr txBox="1">
            <a:spLocks/>
          </p:cNvSpPr>
          <p:nvPr/>
        </p:nvSpPr>
        <p:spPr>
          <a:xfrm>
            <a:off x="4637655" y="1831386"/>
            <a:ext cx="6772479" cy="35228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008751"/>
                </a:solidFill>
              </a:rPr>
              <a:t>By implementing this system, we aim to address the challenges of inaccessibility and the lack of real-time communication, enabling individuals to connect with the embassy seamlessly, anytime, anywhere.</a:t>
            </a:r>
          </a:p>
          <a:p>
            <a:pPr marL="0" indent="0">
              <a:buFont typeface="Arial" panose="020B0604020202020204" pitchFamily="34" charset="0"/>
              <a:buNone/>
            </a:pPr>
            <a:r>
              <a:rPr lang="en-US" dirty="0">
                <a:solidFill>
                  <a:srgbClr val="008751"/>
                </a:solidFill>
              </a:rPr>
              <a:t> our solution includes an advanced alert system designed to disseminate real-time updates on emergencies and crises. This revolutionary system not only enhances public awareness but also fosters a proactive approach to crisis management.</a:t>
            </a:r>
            <a:endParaRPr lang="en-GB" dirty="0">
              <a:solidFill>
                <a:srgbClr val="008751"/>
              </a:solidFill>
            </a:endParaRPr>
          </a:p>
        </p:txBody>
      </p:sp>
      <p:pic>
        <p:nvPicPr>
          <p:cNvPr id="9" name="Graphic 8" descr="Lock with solid fill">
            <a:extLst>
              <a:ext uri="{FF2B5EF4-FFF2-40B4-BE49-F238E27FC236}">
                <a16:creationId xmlns:a16="http://schemas.microsoft.com/office/drawing/2014/main" id="{2B8F54C0-8699-3641-50C8-C3F8F20F46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93322" y="1446643"/>
            <a:ext cx="2573321" cy="2573321"/>
          </a:xfrm>
          <a:prstGeom prst="rect">
            <a:avLst/>
          </a:prstGeom>
        </p:spPr>
      </p:pic>
      <p:pic>
        <p:nvPicPr>
          <p:cNvPr id="12" name="Graphic 11" descr="Internet with solid fill">
            <a:extLst>
              <a:ext uri="{FF2B5EF4-FFF2-40B4-BE49-F238E27FC236}">
                <a16:creationId xmlns:a16="http://schemas.microsoft.com/office/drawing/2014/main" id="{56DDAD38-A2CD-A2EC-D0A8-E4F953FBEB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9221" y="1242873"/>
            <a:ext cx="2211082" cy="2211082"/>
          </a:xfrm>
          <a:prstGeom prst="rect">
            <a:avLst/>
          </a:prstGeom>
        </p:spPr>
      </p:pic>
      <p:pic>
        <p:nvPicPr>
          <p:cNvPr id="13" name="Picture 2" descr="Nigeria rwanda flag hi-res stock photography and images - Alamy">
            <a:extLst>
              <a:ext uri="{FF2B5EF4-FFF2-40B4-BE49-F238E27FC236}">
                <a16:creationId xmlns:a16="http://schemas.microsoft.com/office/drawing/2014/main" id="{A0393D5D-A184-D8FE-DFEB-C7B186A0CAD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4072" b="8000"/>
          <a:stretch/>
        </p:blipFill>
        <p:spPr bwMode="auto">
          <a:xfrm>
            <a:off x="190014" y="4236179"/>
            <a:ext cx="2758926" cy="259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0435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87A2F-48D7-4C53-1B34-A307EEFFB3D3}"/>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14CABFFF-ADC7-242A-A61F-86AB06C7D626}"/>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E5666229-A11C-6D86-38A0-747321CD41BF}"/>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4F404E9E-669D-EE47-7112-8F6EEAF4385A}"/>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5" name="Google Shape;600;p38">
            <a:extLst>
              <a:ext uri="{FF2B5EF4-FFF2-40B4-BE49-F238E27FC236}">
                <a16:creationId xmlns:a16="http://schemas.microsoft.com/office/drawing/2014/main" id="{FD29FD70-1F8A-F1BC-B782-AAD7DD522A1C}"/>
              </a:ext>
            </a:extLst>
          </p:cNvPr>
          <p:cNvSpPr txBox="1">
            <a:spLocks noGrp="1"/>
          </p:cNvSpPr>
          <p:nvPr/>
        </p:nvSpPr>
        <p:spPr>
          <a:xfrm>
            <a:off x="4494732" y="3574469"/>
            <a:ext cx="6794979" cy="7506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2000" b="0" i="0" u="none" strike="noStrike" cap="none">
                <a:solidFill>
                  <a:srgbClr val="553E73"/>
                </a:solidFill>
                <a:latin typeface="Montserrat ExtraBold"/>
                <a:ea typeface="Montserrat ExtraBold"/>
                <a:cs typeface="Montserrat ExtraBold"/>
                <a:sym typeface="Montserrat ExtraBold"/>
              </a:defRPr>
            </a:lvl1pPr>
            <a:lvl2pPr marL="914400" marR="0" lvl="1"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l"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lvl="0" indent="0" algn="l" rtl="0">
              <a:spcBef>
                <a:spcPts val="0"/>
              </a:spcBef>
              <a:spcAft>
                <a:spcPts val="0"/>
              </a:spcAft>
              <a:buNone/>
            </a:pPr>
            <a:r>
              <a:rPr lang="en-GB" sz="7000" b="1" dirty="0">
                <a:solidFill>
                  <a:schemeClr val="accent6">
                    <a:lumMod val="50000"/>
                  </a:schemeClr>
                </a:solidFill>
                <a:latin typeface="Eras Demi ITC" panose="020B0805030504020804" pitchFamily="34" charset="0"/>
              </a:rPr>
              <a:t>THE PRODUCT </a:t>
            </a:r>
          </a:p>
        </p:txBody>
      </p:sp>
      <p:sp>
        <p:nvSpPr>
          <p:cNvPr id="8" name="TextBox 7">
            <a:extLst>
              <a:ext uri="{FF2B5EF4-FFF2-40B4-BE49-F238E27FC236}">
                <a16:creationId xmlns:a16="http://schemas.microsoft.com/office/drawing/2014/main" id="{F057F801-CA31-662F-E934-8B7C07E81D36}"/>
              </a:ext>
            </a:extLst>
          </p:cNvPr>
          <p:cNvSpPr txBox="1"/>
          <p:nvPr/>
        </p:nvSpPr>
        <p:spPr>
          <a:xfrm>
            <a:off x="6977822" y="2251030"/>
            <a:ext cx="1828800" cy="1323439"/>
          </a:xfrm>
          <a:prstGeom prst="rect">
            <a:avLst/>
          </a:prstGeom>
          <a:noFill/>
        </p:spPr>
        <p:txBody>
          <a:bodyPr wrap="square" rtlCol="0">
            <a:spAutoFit/>
          </a:bodyPr>
          <a:lstStyle/>
          <a:p>
            <a:r>
              <a:rPr lang="en-US" sz="8000" b="1" dirty="0">
                <a:solidFill>
                  <a:schemeClr val="accent6">
                    <a:lumMod val="50000"/>
                  </a:schemeClr>
                </a:solidFill>
                <a:latin typeface="Eras Demi ITC" panose="020B0805030504020804" pitchFamily="34" charset="0"/>
              </a:rPr>
              <a:t>03.</a:t>
            </a:r>
          </a:p>
        </p:txBody>
      </p:sp>
      <p:pic>
        <p:nvPicPr>
          <p:cNvPr id="3" name="Picture 2" descr="Nigeria rwanda flag hi-res stock photography and images - Alamy">
            <a:extLst>
              <a:ext uri="{FF2B5EF4-FFF2-40B4-BE49-F238E27FC236}">
                <a16:creationId xmlns:a16="http://schemas.microsoft.com/office/drawing/2014/main" id="{E9836FD4-24E6-1768-38AC-CD0DAD6C42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072" b="8000"/>
          <a:stretch/>
        </p:blipFill>
        <p:spPr bwMode="auto">
          <a:xfrm>
            <a:off x="0" y="3429000"/>
            <a:ext cx="3559026" cy="3350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6522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441FC-4CD6-AFCB-9BE8-57D6906C2733}"/>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E24E9520-DA4C-9001-DBD1-83DC67794C27}"/>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50C91A99-9658-C63B-6E9A-ACCB6BC2B386}"/>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96F887D6-6460-F0BC-C9EA-17B47768AAAE}"/>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pic>
        <p:nvPicPr>
          <p:cNvPr id="3" name="Picture 2">
            <a:extLst>
              <a:ext uri="{FF2B5EF4-FFF2-40B4-BE49-F238E27FC236}">
                <a16:creationId xmlns:a16="http://schemas.microsoft.com/office/drawing/2014/main" id="{481D5515-2825-D895-9515-AC8FCCE06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115" y="663141"/>
            <a:ext cx="2182002" cy="1634370"/>
          </a:xfrm>
          <a:prstGeom prst="rect">
            <a:avLst/>
          </a:prstGeom>
        </p:spPr>
      </p:pic>
      <p:pic>
        <p:nvPicPr>
          <p:cNvPr id="6" name="Picture 5">
            <a:extLst>
              <a:ext uri="{FF2B5EF4-FFF2-40B4-BE49-F238E27FC236}">
                <a16:creationId xmlns:a16="http://schemas.microsoft.com/office/drawing/2014/main" id="{0194D989-B11D-F742-17D5-6A9994F1927E}"/>
              </a:ext>
            </a:extLst>
          </p:cNvPr>
          <p:cNvPicPr>
            <a:picLocks noChangeAspect="1"/>
          </p:cNvPicPr>
          <p:nvPr/>
        </p:nvPicPr>
        <p:blipFill rotWithShape="1">
          <a:blip r:embed="rId2">
            <a:extLst>
              <a:ext uri="{28A0092B-C50C-407E-A947-70E740481C1C}">
                <a14:useLocalDpi xmlns:a14="http://schemas.microsoft.com/office/drawing/2010/main" val="0"/>
              </a:ext>
            </a:extLst>
          </a:blip>
          <a:srcRect l="11603" t="21774" r="10716" b="20813"/>
          <a:stretch/>
        </p:blipFill>
        <p:spPr>
          <a:xfrm>
            <a:off x="10448518" y="1729362"/>
            <a:ext cx="1410972" cy="781115"/>
          </a:xfrm>
          <a:prstGeom prst="rect">
            <a:avLst/>
          </a:prstGeom>
        </p:spPr>
      </p:pic>
      <p:pic>
        <p:nvPicPr>
          <p:cNvPr id="9" name="Picture 8">
            <a:extLst>
              <a:ext uri="{FF2B5EF4-FFF2-40B4-BE49-F238E27FC236}">
                <a16:creationId xmlns:a16="http://schemas.microsoft.com/office/drawing/2014/main" id="{B3B679F1-A407-88C4-3F12-26B8939106C0}"/>
              </a:ext>
            </a:extLst>
          </p:cNvPr>
          <p:cNvPicPr>
            <a:picLocks noChangeAspect="1"/>
          </p:cNvPicPr>
          <p:nvPr/>
        </p:nvPicPr>
        <p:blipFill rotWithShape="1">
          <a:blip r:embed="rId2">
            <a:extLst>
              <a:ext uri="{28A0092B-C50C-407E-A947-70E740481C1C}">
                <a14:useLocalDpi xmlns:a14="http://schemas.microsoft.com/office/drawing/2010/main" val="0"/>
              </a:ext>
            </a:extLst>
          </a:blip>
          <a:srcRect l="11603" t="21774" r="10716" b="20813"/>
          <a:stretch/>
        </p:blipFill>
        <p:spPr>
          <a:xfrm>
            <a:off x="6845675" y="1791623"/>
            <a:ext cx="1410972" cy="781115"/>
          </a:xfrm>
          <a:prstGeom prst="rect">
            <a:avLst/>
          </a:prstGeom>
        </p:spPr>
      </p:pic>
      <p:sp>
        <p:nvSpPr>
          <p:cNvPr id="10" name="Google Shape;1008;p45">
            <a:extLst>
              <a:ext uri="{FF2B5EF4-FFF2-40B4-BE49-F238E27FC236}">
                <a16:creationId xmlns:a16="http://schemas.microsoft.com/office/drawing/2014/main" id="{C1C88C8D-40A3-F2E0-D5DD-E3CD97467F83}"/>
              </a:ext>
            </a:extLst>
          </p:cNvPr>
          <p:cNvSpPr txBox="1">
            <a:spLocks/>
          </p:cNvSpPr>
          <p:nvPr/>
        </p:nvSpPr>
        <p:spPr>
          <a:xfrm>
            <a:off x="831119" y="1013234"/>
            <a:ext cx="5554186" cy="2511738"/>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en-US" sz="2500" dirty="0">
              <a:solidFill>
                <a:schemeClr val="accent6">
                  <a:lumMod val="50000"/>
                </a:schemeClr>
              </a:solidFill>
              <a:latin typeface="Encode Sans Medium"/>
              <a:ea typeface="Encode Sans Medium"/>
              <a:cs typeface="Encode Sans Medium"/>
              <a:sym typeface="Encode Sans Medium"/>
            </a:endParaRPr>
          </a:p>
          <a:p>
            <a:pPr marL="0" indent="0">
              <a:buNone/>
            </a:pPr>
            <a:r>
              <a:rPr lang="en-US" sz="2800" dirty="0">
                <a:solidFill>
                  <a:srgbClr val="008751"/>
                </a:solidFill>
                <a:latin typeface="Encode Sans Medium"/>
                <a:ea typeface="Encode Sans Medium"/>
                <a:cs typeface="Encode Sans Medium"/>
                <a:sym typeface="Encode Sans Medium"/>
              </a:rPr>
              <a:t>This EMBASSY GUARD is a new system that Will allow users to access it at anytime.</a:t>
            </a:r>
            <a:endParaRPr lang="en-GB" sz="2800" dirty="0">
              <a:solidFill>
                <a:srgbClr val="008751"/>
              </a:solidFill>
            </a:endParaRPr>
          </a:p>
        </p:txBody>
      </p:sp>
      <p:sp>
        <p:nvSpPr>
          <p:cNvPr id="11" name="TextBox 10">
            <a:extLst>
              <a:ext uri="{FF2B5EF4-FFF2-40B4-BE49-F238E27FC236}">
                <a16:creationId xmlns:a16="http://schemas.microsoft.com/office/drawing/2014/main" id="{B20FE266-17CD-0A8E-EBAD-B6928B771AFB}"/>
              </a:ext>
            </a:extLst>
          </p:cNvPr>
          <p:cNvSpPr txBox="1"/>
          <p:nvPr/>
        </p:nvSpPr>
        <p:spPr>
          <a:xfrm>
            <a:off x="804428" y="972120"/>
            <a:ext cx="3977502" cy="630942"/>
          </a:xfrm>
          <a:prstGeom prst="rect">
            <a:avLst/>
          </a:prstGeom>
          <a:noFill/>
        </p:spPr>
        <p:txBody>
          <a:bodyPr wrap="square">
            <a:spAutoFit/>
          </a:bodyPr>
          <a:lstStyle/>
          <a:p>
            <a:pPr marL="0" lvl="0" indent="0" algn="l" rtl="0">
              <a:spcBef>
                <a:spcPts val="0"/>
              </a:spcBef>
              <a:spcAft>
                <a:spcPts val="0"/>
              </a:spcAft>
              <a:buNone/>
            </a:pPr>
            <a:r>
              <a:rPr lang="en-GB" sz="3500" b="1" dirty="0">
                <a:solidFill>
                  <a:srgbClr val="008751"/>
                </a:solidFill>
                <a:latin typeface="Eras Demi ITC" panose="020B0805030504020804" pitchFamily="34" charset="0"/>
              </a:rPr>
              <a:t>03.The Product</a:t>
            </a:r>
          </a:p>
        </p:txBody>
      </p:sp>
      <p:pic>
        <p:nvPicPr>
          <p:cNvPr id="2" name="Picture 2" descr="Nigeria rwanda flag hi-res stock photography and images - Alamy">
            <a:extLst>
              <a:ext uri="{FF2B5EF4-FFF2-40B4-BE49-F238E27FC236}">
                <a16:creationId xmlns:a16="http://schemas.microsoft.com/office/drawing/2014/main" id="{C62C4BE5-7EC0-FAE9-189F-45CE2A95BB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072" b="8000"/>
          <a:stretch/>
        </p:blipFill>
        <p:spPr bwMode="auto">
          <a:xfrm>
            <a:off x="8602494" y="2341759"/>
            <a:ext cx="1571243" cy="147916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408762E-1D90-1156-9DC0-29FF0A333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796" y="3959567"/>
            <a:ext cx="2574640" cy="2601460"/>
          </a:xfrm>
          <a:prstGeom prst="rect">
            <a:avLst/>
          </a:prstGeom>
        </p:spPr>
      </p:pic>
    </p:spTree>
    <p:extLst>
      <p:ext uri="{BB962C8B-B14F-4D97-AF65-F5344CB8AC3E}">
        <p14:creationId xmlns:p14="http://schemas.microsoft.com/office/powerpoint/2010/main" val="293331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F7038-81AC-489E-C42B-1F902C7D21DF}"/>
            </a:ext>
          </a:extLst>
        </p:cNvPr>
        <p:cNvGrpSpPr/>
        <p:nvPr/>
      </p:nvGrpSpPr>
      <p:grpSpPr>
        <a:xfrm>
          <a:off x="0" y="0"/>
          <a:ext cx="0" cy="0"/>
          <a:chOff x="0" y="0"/>
          <a:chExt cx="0" cy="0"/>
        </a:xfrm>
      </p:grpSpPr>
      <p:grpSp>
        <p:nvGrpSpPr>
          <p:cNvPr id="15" name="Group 14">
            <a:extLst>
              <a:ext uri="{FF2B5EF4-FFF2-40B4-BE49-F238E27FC236}">
                <a16:creationId xmlns:a16="http://schemas.microsoft.com/office/drawing/2014/main" id="{7F9323D4-D816-EADC-09D7-199BB1125B6E}"/>
              </a:ext>
            </a:extLst>
          </p:cNvPr>
          <p:cNvGrpSpPr/>
          <p:nvPr/>
        </p:nvGrpSpPr>
        <p:grpSpPr>
          <a:xfrm rot="10800000">
            <a:off x="8806622" y="-1"/>
            <a:ext cx="3385378" cy="3380510"/>
            <a:chOff x="-4868" y="3477490"/>
            <a:chExt cx="3385378" cy="3380510"/>
          </a:xfrm>
        </p:grpSpPr>
        <p:sp>
          <p:nvSpPr>
            <p:cNvPr id="16" name="Rectangle 15">
              <a:extLst>
                <a:ext uri="{FF2B5EF4-FFF2-40B4-BE49-F238E27FC236}">
                  <a16:creationId xmlns:a16="http://schemas.microsoft.com/office/drawing/2014/main" id="{6E848D57-A02D-20BF-735D-B353738B8BB7}"/>
                </a:ext>
              </a:extLst>
            </p:cNvPr>
            <p:cNvSpPr/>
            <p:nvPr/>
          </p:nvSpPr>
          <p:spPr>
            <a:xfrm>
              <a:off x="0" y="6525491"/>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DBE2FE4C-126C-677F-9B68-725599E023B2}"/>
                </a:ext>
              </a:extLst>
            </p:cNvPr>
            <p:cNvSpPr/>
            <p:nvPr/>
          </p:nvSpPr>
          <p:spPr>
            <a:xfrm rot="16200000">
              <a:off x="-1528868" y="5001490"/>
              <a:ext cx="3380510" cy="332509"/>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043" name="Google Shape;1069;p47">
            <a:extLst>
              <a:ext uri="{FF2B5EF4-FFF2-40B4-BE49-F238E27FC236}">
                <a16:creationId xmlns:a16="http://schemas.microsoft.com/office/drawing/2014/main" id="{B52B8987-1750-81C3-E247-9EE2D141C998}"/>
              </a:ext>
            </a:extLst>
          </p:cNvPr>
          <p:cNvSpPr txBox="1">
            <a:spLocks/>
          </p:cNvSpPr>
          <p:nvPr/>
        </p:nvSpPr>
        <p:spPr>
          <a:xfrm>
            <a:off x="-857745" y="138214"/>
            <a:ext cx="7717500"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GB" sz="5500" dirty="0">
                <a:solidFill>
                  <a:schemeClr val="accent6">
                    <a:lumMod val="75000"/>
                  </a:schemeClr>
                </a:solidFill>
                <a:latin typeface="Eras Demi ITC" panose="020B0805030504020804" pitchFamily="34" charset="0"/>
              </a:rPr>
              <a:t>Core </a:t>
            </a:r>
            <a:r>
              <a:rPr lang="en-GB" sz="5500" dirty="0">
                <a:solidFill>
                  <a:schemeClr val="accent6">
                    <a:lumMod val="60000"/>
                    <a:lumOff val="40000"/>
                  </a:schemeClr>
                </a:solidFill>
                <a:latin typeface="Eras Demi ITC" panose="020B0805030504020804" pitchFamily="34" charset="0"/>
              </a:rPr>
              <a:t>Features</a:t>
            </a:r>
          </a:p>
        </p:txBody>
      </p:sp>
      <p:pic>
        <p:nvPicPr>
          <p:cNvPr id="1051" name="Graphic 1050" descr="Cloud Computing with solid fill">
            <a:extLst>
              <a:ext uri="{FF2B5EF4-FFF2-40B4-BE49-F238E27FC236}">
                <a16:creationId xmlns:a16="http://schemas.microsoft.com/office/drawing/2014/main" id="{4AF48C85-6FE6-9B09-E932-854873F132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5844" y="1105368"/>
            <a:ext cx="914400" cy="914400"/>
          </a:xfrm>
          <a:prstGeom prst="rect">
            <a:avLst/>
          </a:prstGeom>
        </p:spPr>
      </p:pic>
      <p:pic>
        <p:nvPicPr>
          <p:cNvPr id="1053" name="Graphic 1052" descr="Bar graph with upward trend with solid fill">
            <a:extLst>
              <a:ext uri="{FF2B5EF4-FFF2-40B4-BE49-F238E27FC236}">
                <a16:creationId xmlns:a16="http://schemas.microsoft.com/office/drawing/2014/main" id="{73BCBA72-8361-D595-C407-238571BC34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13300" y="1228044"/>
            <a:ext cx="914400" cy="914400"/>
          </a:xfrm>
          <a:prstGeom prst="rect">
            <a:avLst/>
          </a:prstGeom>
        </p:spPr>
      </p:pic>
      <p:sp>
        <p:nvSpPr>
          <p:cNvPr id="4" name="Text Placeholder 4">
            <a:extLst>
              <a:ext uri="{FF2B5EF4-FFF2-40B4-BE49-F238E27FC236}">
                <a16:creationId xmlns:a16="http://schemas.microsoft.com/office/drawing/2014/main" id="{D4276D26-C355-FE7D-6D61-36C89DD626F4}"/>
              </a:ext>
            </a:extLst>
          </p:cNvPr>
          <p:cNvSpPr txBox="1">
            <a:spLocks/>
          </p:cNvSpPr>
          <p:nvPr/>
        </p:nvSpPr>
        <p:spPr>
          <a:xfrm>
            <a:off x="1288675" y="3936717"/>
            <a:ext cx="2985247" cy="6291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GB" sz="2400">
                <a:solidFill>
                  <a:srgbClr val="008751"/>
                </a:solidFill>
                <a:latin typeface="Montserrat ExtraBold" panose="00000900000000000000" pitchFamily="2" charset="0"/>
              </a:rPr>
              <a:t>Reports</a:t>
            </a:r>
            <a:endParaRPr lang="en-GB" sz="2400" dirty="0">
              <a:solidFill>
                <a:srgbClr val="008751"/>
              </a:solidFill>
              <a:latin typeface="Montserrat ExtraBold" panose="00000900000000000000" pitchFamily="2" charset="0"/>
            </a:endParaRPr>
          </a:p>
        </p:txBody>
      </p:sp>
      <p:sp>
        <p:nvSpPr>
          <p:cNvPr id="5" name="Text Placeholder 4">
            <a:extLst>
              <a:ext uri="{FF2B5EF4-FFF2-40B4-BE49-F238E27FC236}">
                <a16:creationId xmlns:a16="http://schemas.microsoft.com/office/drawing/2014/main" id="{F66316F4-9B78-27BE-3700-5D8CFF0AB94C}"/>
              </a:ext>
            </a:extLst>
          </p:cNvPr>
          <p:cNvSpPr txBox="1">
            <a:spLocks/>
          </p:cNvSpPr>
          <p:nvPr/>
        </p:nvSpPr>
        <p:spPr>
          <a:xfrm>
            <a:off x="4603374" y="1883189"/>
            <a:ext cx="2985247" cy="629105"/>
          </a:xfrm>
          <a:prstGeom prst="rect">
            <a:avLst/>
          </a:prstGeom>
        </p:spPr>
        <p:txBody>
          <a:bodyPr vert="horz" lIns="0" tIns="45720" rIns="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300" b="0" i="0" kern="1200">
                <a:solidFill>
                  <a:schemeClr val="bg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GB" sz="2400" b="1" dirty="0">
                <a:solidFill>
                  <a:srgbClr val="008751"/>
                </a:solidFill>
                <a:latin typeface="Montserrat ExtraBold" panose="00000900000000000000" pitchFamily="2" charset="0"/>
              </a:rPr>
              <a:t>Emergency Alert</a:t>
            </a:r>
          </a:p>
        </p:txBody>
      </p:sp>
      <p:sp>
        <p:nvSpPr>
          <p:cNvPr id="6" name="Text Placeholder 4">
            <a:extLst>
              <a:ext uri="{FF2B5EF4-FFF2-40B4-BE49-F238E27FC236}">
                <a16:creationId xmlns:a16="http://schemas.microsoft.com/office/drawing/2014/main" id="{FB1DB0C8-915A-55AE-36FD-487025B9C4C2}"/>
              </a:ext>
            </a:extLst>
          </p:cNvPr>
          <p:cNvSpPr txBox="1">
            <a:spLocks/>
          </p:cNvSpPr>
          <p:nvPr/>
        </p:nvSpPr>
        <p:spPr>
          <a:xfrm>
            <a:off x="1335757" y="1883190"/>
            <a:ext cx="2985247" cy="629105"/>
          </a:xfrm>
          <a:prstGeom prst="rect">
            <a:avLst/>
          </a:prstGeom>
        </p:spPr>
        <p:txBody>
          <a:bodyPr vert="horz" lIns="0" tIns="45720" rIns="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300" b="0" i="0" kern="1200">
                <a:solidFill>
                  <a:schemeClr val="bg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GB" sz="2400" b="1" dirty="0">
                <a:solidFill>
                  <a:srgbClr val="008751"/>
                </a:solidFill>
                <a:latin typeface="Montserrat ExtraBold" panose="00000900000000000000" pitchFamily="2" charset="0"/>
              </a:rPr>
              <a:t>Communication</a:t>
            </a:r>
          </a:p>
        </p:txBody>
      </p:sp>
      <p:sp>
        <p:nvSpPr>
          <p:cNvPr id="7" name="Text Placeholder 4">
            <a:extLst>
              <a:ext uri="{FF2B5EF4-FFF2-40B4-BE49-F238E27FC236}">
                <a16:creationId xmlns:a16="http://schemas.microsoft.com/office/drawing/2014/main" id="{2DC6E2E7-2503-0577-700E-D038662F3263}"/>
              </a:ext>
            </a:extLst>
          </p:cNvPr>
          <p:cNvSpPr txBox="1">
            <a:spLocks/>
          </p:cNvSpPr>
          <p:nvPr/>
        </p:nvSpPr>
        <p:spPr>
          <a:xfrm>
            <a:off x="7963243" y="1883188"/>
            <a:ext cx="2985247" cy="629105"/>
          </a:xfrm>
          <a:prstGeom prst="rect">
            <a:avLst/>
          </a:prstGeom>
        </p:spPr>
        <p:txBody>
          <a:bodyPr vert="horz" lIns="0" tIns="45720" rIns="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300" b="0" i="0" kern="1200">
                <a:solidFill>
                  <a:schemeClr val="bg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GB" sz="2400" dirty="0" err="1">
                <a:solidFill>
                  <a:srgbClr val="008751"/>
                </a:solidFill>
                <a:latin typeface="Montserrat ExtraBold" panose="00000900000000000000" pitchFamily="2" charset="0"/>
              </a:rPr>
              <a:t>Evacaution</a:t>
            </a:r>
            <a:endParaRPr lang="en-GB" sz="2400" dirty="0">
              <a:solidFill>
                <a:srgbClr val="008751"/>
              </a:solidFill>
              <a:latin typeface="Montserrat ExtraBold" panose="00000900000000000000" pitchFamily="2" charset="0"/>
            </a:endParaRPr>
          </a:p>
        </p:txBody>
      </p:sp>
      <p:sp>
        <p:nvSpPr>
          <p:cNvPr id="8" name="Text Placeholder 4">
            <a:extLst>
              <a:ext uri="{FF2B5EF4-FFF2-40B4-BE49-F238E27FC236}">
                <a16:creationId xmlns:a16="http://schemas.microsoft.com/office/drawing/2014/main" id="{D39203A7-9EE5-2B57-26C5-A78B32FF10A2}"/>
              </a:ext>
            </a:extLst>
          </p:cNvPr>
          <p:cNvSpPr txBox="1">
            <a:spLocks/>
          </p:cNvSpPr>
          <p:nvPr/>
        </p:nvSpPr>
        <p:spPr>
          <a:xfrm>
            <a:off x="4321004" y="3936718"/>
            <a:ext cx="3267617" cy="629105"/>
          </a:xfrm>
          <a:prstGeom prst="rect">
            <a:avLst/>
          </a:prstGeom>
        </p:spPr>
        <p:txBody>
          <a:bodyPr vert="horz" lIns="0" tIns="45720" rIns="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300" b="0" i="0" kern="1200">
                <a:solidFill>
                  <a:schemeClr val="bg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GB" sz="2400" dirty="0">
                <a:solidFill>
                  <a:srgbClr val="008751"/>
                </a:solidFill>
                <a:latin typeface="Montserrat ExtraBold" panose="00000900000000000000" pitchFamily="2" charset="0"/>
              </a:rPr>
              <a:t>Resource Allocation</a:t>
            </a:r>
          </a:p>
        </p:txBody>
      </p:sp>
      <p:sp>
        <p:nvSpPr>
          <p:cNvPr id="9" name="Text Placeholder 4">
            <a:extLst>
              <a:ext uri="{FF2B5EF4-FFF2-40B4-BE49-F238E27FC236}">
                <a16:creationId xmlns:a16="http://schemas.microsoft.com/office/drawing/2014/main" id="{55E41607-1ED4-659B-D2B6-4DAF91FC3231}"/>
              </a:ext>
            </a:extLst>
          </p:cNvPr>
          <p:cNvSpPr txBox="1">
            <a:spLocks/>
          </p:cNvSpPr>
          <p:nvPr/>
        </p:nvSpPr>
        <p:spPr>
          <a:xfrm>
            <a:off x="8171328" y="3936716"/>
            <a:ext cx="2985247" cy="629105"/>
          </a:xfrm>
          <a:prstGeom prst="rect">
            <a:avLst/>
          </a:prstGeom>
        </p:spPr>
        <p:txBody>
          <a:bodyPr vert="horz" lIns="0" tIns="45720" rIns="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300" b="0" i="0" kern="1200">
                <a:solidFill>
                  <a:schemeClr val="bg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GB" sz="2400" dirty="0">
                <a:solidFill>
                  <a:srgbClr val="008751"/>
                </a:solidFill>
                <a:latin typeface="Montserrat ExtraBold" panose="00000900000000000000" pitchFamily="2" charset="0"/>
              </a:rPr>
              <a:t>Update News</a:t>
            </a:r>
          </a:p>
        </p:txBody>
      </p:sp>
      <p:sp>
        <p:nvSpPr>
          <p:cNvPr id="10" name="TextBox 9">
            <a:extLst>
              <a:ext uri="{FF2B5EF4-FFF2-40B4-BE49-F238E27FC236}">
                <a16:creationId xmlns:a16="http://schemas.microsoft.com/office/drawing/2014/main" id="{413EFD4B-91A8-97B2-9F7C-ABCC8C8EDD20}"/>
              </a:ext>
            </a:extLst>
          </p:cNvPr>
          <p:cNvSpPr txBox="1"/>
          <p:nvPr/>
        </p:nvSpPr>
        <p:spPr>
          <a:xfrm>
            <a:off x="1785086" y="2392896"/>
            <a:ext cx="2077556" cy="1200329"/>
          </a:xfrm>
          <a:prstGeom prst="rect">
            <a:avLst/>
          </a:prstGeom>
          <a:noFill/>
        </p:spPr>
        <p:txBody>
          <a:bodyPr wrap="none" rtlCol="0">
            <a:spAutoFit/>
          </a:bodyPr>
          <a:lstStyle/>
          <a:p>
            <a:r>
              <a:rPr lang="en-US" sz="1800" dirty="0">
                <a:solidFill>
                  <a:srgbClr val="008751"/>
                </a:solidFill>
              </a:rPr>
              <a:t>User will be able to </a:t>
            </a:r>
          </a:p>
          <a:p>
            <a:r>
              <a:rPr lang="en-US" sz="1800" dirty="0">
                <a:solidFill>
                  <a:srgbClr val="008751"/>
                </a:solidFill>
              </a:rPr>
              <a:t>communicate with </a:t>
            </a:r>
          </a:p>
          <a:p>
            <a:r>
              <a:rPr lang="en-US" sz="1800" dirty="0">
                <a:solidFill>
                  <a:srgbClr val="008751"/>
                </a:solidFill>
              </a:rPr>
              <a:t>embassy</a:t>
            </a:r>
          </a:p>
          <a:p>
            <a:endParaRPr lang="en-US" dirty="0">
              <a:solidFill>
                <a:srgbClr val="008751"/>
              </a:solidFill>
            </a:endParaRPr>
          </a:p>
        </p:txBody>
      </p:sp>
      <p:sp>
        <p:nvSpPr>
          <p:cNvPr id="11" name="TextBox 10">
            <a:extLst>
              <a:ext uri="{FF2B5EF4-FFF2-40B4-BE49-F238E27FC236}">
                <a16:creationId xmlns:a16="http://schemas.microsoft.com/office/drawing/2014/main" id="{2C580E0C-D2B8-52AC-78D4-EC6BB8047037}"/>
              </a:ext>
            </a:extLst>
          </p:cNvPr>
          <p:cNvSpPr txBox="1"/>
          <p:nvPr/>
        </p:nvSpPr>
        <p:spPr>
          <a:xfrm>
            <a:off x="5103346" y="2392896"/>
            <a:ext cx="2077555" cy="646331"/>
          </a:xfrm>
          <a:prstGeom prst="rect">
            <a:avLst/>
          </a:prstGeom>
          <a:noFill/>
        </p:spPr>
        <p:txBody>
          <a:bodyPr wrap="none" rtlCol="0">
            <a:spAutoFit/>
          </a:bodyPr>
          <a:lstStyle/>
          <a:p>
            <a:pPr marL="0" lvl="0" indent="0" algn="ctr" rtl="0">
              <a:spcBef>
                <a:spcPts val="0"/>
              </a:spcBef>
              <a:spcAft>
                <a:spcPts val="0"/>
              </a:spcAft>
              <a:buNone/>
            </a:pPr>
            <a:r>
              <a:rPr lang="en-US" sz="1800" dirty="0">
                <a:solidFill>
                  <a:srgbClr val="008751"/>
                </a:solidFill>
              </a:rPr>
              <a:t>User will be able to </a:t>
            </a:r>
          </a:p>
          <a:p>
            <a:pPr marL="0" lvl="0" indent="0" algn="ctr" rtl="0">
              <a:spcBef>
                <a:spcPts val="0"/>
              </a:spcBef>
              <a:spcAft>
                <a:spcPts val="0"/>
              </a:spcAft>
              <a:buNone/>
            </a:pPr>
            <a:r>
              <a:rPr lang="en-US" sz="1800" dirty="0">
                <a:solidFill>
                  <a:srgbClr val="008751"/>
                </a:solidFill>
              </a:rPr>
              <a:t>received Alert</a:t>
            </a:r>
          </a:p>
        </p:txBody>
      </p:sp>
      <p:sp>
        <p:nvSpPr>
          <p:cNvPr id="12" name="TextBox 11">
            <a:extLst>
              <a:ext uri="{FF2B5EF4-FFF2-40B4-BE49-F238E27FC236}">
                <a16:creationId xmlns:a16="http://schemas.microsoft.com/office/drawing/2014/main" id="{09AB01C9-BBF3-3398-4B84-3813AE1EC9AE}"/>
              </a:ext>
            </a:extLst>
          </p:cNvPr>
          <p:cNvSpPr txBox="1"/>
          <p:nvPr/>
        </p:nvSpPr>
        <p:spPr>
          <a:xfrm>
            <a:off x="8401712" y="2392895"/>
            <a:ext cx="2318263" cy="646331"/>
          </a:xfrm>
          <a:prstGeom prst="rect">
            <a:avLst/>
          </a:prstGeom>
          <a:noFill/>
        </p:spPr>
        <p:txBody>
          <a:bodyPr wrap="none" rtlCol="0">
            <a:spAutoFit/>
          </a:bodyPr>
          <a:lstStyle/>
          <a:p>
            <a:pPr marL="0" lvl="0" indent="0" algn="ctr" rtl="0">
              <a:spcBef>
                <a:spcPts val="0"/>
              </a:spcBef>
              <a:spcAft>
                <a:spcPts val="0"/>
              </a:spcAft>
              <a:buNone/>
            </a:pPr>
            <a:r>
              <a:rPr lang="en-US" sz="1800" dirty="0">
                <a:solidFill>
                  <a:srgbClr val="008751"/>
                </a:solidFill>
              </a:rPr>
              <a:t>Users will be able to </a:t>
            </a:r>
          </a:p>
          <a:p>
            <a:pPr marL="0" lvl="0" indent="0" algn="ctr" rtl="0">
              <a:spcBef>
                <a:spcPts val="0"/>
              </a:spcBef>
              <a:spcAft>
                <a:spcPts val="0"/>
              </a:spcAft>
              <a:buNone/>
            </a:pPr>
            <a:r>
              <a:rPr lang="en-US" sz="1800" dirty="0">
                <a:solidFill>
                  <a:srgbClr val="008751"/>
                </a:solidFill>
              </a:rPr>
              <a:t>see guide during crises</a:t>
            </a:r>
          </a:p>
        </p:txBody>
      </p:sp>
      <p:sp>
        <p:nvSpPr>
          <p:cNvPr id="13" name="TextBox 12">
            <a:extLst>
              <a:ext uri="{FF2B5EF4-FFF2-40B4-BE49-F238E27FC236}">
                <a16:creationId xmlns:a16="http://schemas.microsoft.com/office/drawing/2014/main" id="{C156A65A-EC80-2B72-852E-E6C25FDC6891}"/>
              </a:ext>
            </a:extLst>
          </p:cNvPr>
          <p:cNvSpPr txBox="1"/>
          <p:nvPr/>
        </p:nvSpPr>
        <p:spPr>
          <a:xfrm>
            <a:off x="4525676" y="4530256"/>
            <a:ext cx="2907655" cy="646331"/>
          </a:xfrm>
          <a:prstGeom prst="rect">
            <a:avLst/>
          </a:prstGeom>
          <a:noFill/>
        </p:spPr>
        <p:txBody>
          <a:bodyPr wrap="none" rtlCol="0">
            <a:spAutoFit/>
          </a:bodyPr>
          <a:lstStyle/>
          <a:p>
            <a:pPr marL="0" lvl="0" indent="0" algn="ctr" rtl="0">
              <a:spcBef>
                <a:spcPts val="0"/>
              </a:spcBef>
              <a:spcAft>
                <a:spcPts val="0"/>
              </a:spcAft>
              <a:buNone/>
            </a:pPr>
            <a:r>
              <a:rPr lang="en-US" sz="1800" dirty="0">
                <a:solidFill>
                  <a:srgbClr val="008751"/>
                </a:solidFill>
              </a:rPr>
              <a:t>Users will be able to see the</a:t>
            </a:r>
          </a:p>
          <a:p>
            <a:pPr marL="0" lvl="0" indent="0" algn="ctr" rtl="0">
              <a:spcBef>
                <a:spcPts val="0"/>
              </a:spcBef>
              <a:spcAft>
                <a:spcPts val="0"/>
              </a:spcAft>
              <a:buNone/>
            </a:pPr>
            <a:r>
              <a:rPr lang="en-US" sz="1800" dirty="0">
                <a:solidFill>
                  <a:srgbClr val="008751"/>
                </a:solidFill>
              </a:rPr>
              <a:t>equipment's and suppliers</a:t>
            </a:r>
          </a:p>
        </p:txBody>
      </p:sp>
      <p:sp>
        <p:nvSpPr>
          <p:cNvPr id="14" name="TextBox 13">
            <a:extLst>
              <a:ext uri="{FF2B5EF4-FFF2-40B4-BE49-F238E27FC236}">
                <a16:creationId xmlns:a16="http://schemas.microsoft.com/office/drawing/2014/main" id="{1A90A2C8-0A94-3BCF-41FD-BD92108F7388}"/>
              </a:ext>
            </a:extLst>
          </p:cNvPr>
          <p:cNvSpPr txBox="1"/>
          <p:nvPr/>
        </p:nvSpPr>
        <p:spPr>
          <a:xfrm>
            <a:off x="8730231" y="4372656"/>
            <a:ext cx="2268633" cy="646331"/>
          </a:xfrm>
          <a:prstGeom prst="rect">
            <a:avLst/>
          </a:prstGeom>
          <a:noFill/>
        </p:spPr>
        <p:txBody>
          <a:bodyPr wrap="none" rtlCol="0">
            <a:spAutoFit/>
          </a:bodyPr>
          <a:lstStyle/>
          <a:p>
            <a:pPr marL="0" lvl="0" indent="0" algn="ctr" rtl="0">
              <a:spcBef>
                <a:spcPts val="0"/>
              </a:spcBef>
              <a:spcAft>
                <a:spcPts val="0"/>
              </a:spcAft>
              <a:buNone/>
            </a:pPr>
            <a:r>
              <a:rPr lang="en-US" sz="1800" dirty="0">
                <a:solidFill>
                  <a:srgbClr val="008751"/>
                </a:solidFill>
              </a:rPr>
              <a:t>Users will received </a:t>
            </a:r>
          </a:p>
          <a:p>
            <a:pPr marL="0" lvl="0" indent="0" algn="ctr" rtl="0">
              <a:spcBef>
                <a:spcPts val="0"/>
              </a:spcBef>
              <a:spcAft>
                <a:spcPts val="0"/>
              </a:spcAft>
              <a:buNone/>
            </a:pPr>
            <a:r>
              <a:rPr lang="en-US" sz="1800" dirty="0">
                <a:solidFill>
                  <a:srgbClr val="008751"/>
                </a:solidFill>
              </a:rPr>
              <a:t>recent updates news </a:t>
            </a:r>
          </a:p>
        </p:txBody>
      </p:sp>
      <p:sp>
        <p:nvSpPr>
          <p:cNvPr id="18" name="TextBox 17">
            <a:extLst>
              <a:ext uri="{FF2B5EF4-FFF2-40B4-BE49-F238E27FC236}">
                <a16:creationId xmlns:a16="http://schemas.microsoft.com/office/drawing/2014/main" id="{68DC5A95-8738-0695-DC9B-ABA83CDFE492}"/>
              </a:ext>
            </a:extLst>
          </p:cNvPr>
          <p:cNvSpPr txBox="1"/>
          <p:nvPr/>
        </p:nvSpPr>
        <p:spPr>
          <a:xfrm>
            <a:off x="1908559" y="4530256"/>
            <a:ext cx="2066015" cy="369332"/>
          </a:xfrm>
          <a:prstGeom prst="rect">
            <a:avLst/>
          </a:prstGeom>
          <a:noFill/>
        </p:spPr>
        <p:txBody>
          <a:bodyPr wrap="none" rtlCol="0">
            <a:spAutoFit/>
          </a:bodyPr>
          <a:lstStyle/>
          <a:p>
            <a:pPr marL="0" lvl="0" indent="0" algn="ctr" rtl="0">
              <a:spcBef>
                <a:spcPts val="0"/>
              </a:spcBef>
              <a:spcAft>
                <a:spcPts val="0"/>
              </a:spcAft>
              <a:buNone/>
            </a:pPr>
            <a:r>
              <a:rPr lang="en-GB" sz="1800" dirty="0">
                <a:solidFill>
                  <a:srgbClr val="008751"/>
                </a:solidFill>
              </a:rPr>
              <a:t>It will display report</a:t>
            </a:r>
          </a:p>
        </p:txBody>
      </p:sp>
    </p:spTree>
    <p:extLst>
      <p:ext uri="{BB962C8B-B14F-4D97-AF65-F5344CB8AC3E}">
        <p14:creationId xmlns:p14="http://schemas.microsoft.com/office/powerpoint/2010/main" val="18803199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4043</TotalTime>
  <Words>484</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Algerian</vt:lpstr>
      <vt:lpstr>Aptos</vt:lpstr>
      <vt:lpstr>Arial</vt:lpstr>
      <vt:lpstr>Calibri</vt:lpstr>
      <vt:lpstr>Calibri Light</vt:lpstr>
      <vt:lpstr>Encode Sans</vt:lpstr>
      <vt:lpstr>Encode Sans Medium</vt:lpstr>
      <vt:lpstr>Eras Demi ITC</vt:lpstr>
      <vt:lpstr>Montserrat ExtraBold</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philemon negro</dc:creator>
  <cp:lastModifiedBy>philemon negro</cp:lastModifiedBy>
  <cp:revision>38</cp:revision>
  <dcterms:created xsi:type="dcterms:W3CDTF">2024-02-05T14:02:50Z</dcterms:created>
  <dcterms:modified xsi:type="dcterms:W3CDTF">2024-02-15T13:32:15Z</dcterms:modified>
</cp:coreProperties>
</file>