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6"/>
  </p:normalViewPr>
  <p:slideViewPr>
    <p:cSldViewPr snapToGrid="0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C8E-B204-B75C-7A54-7A15EF3A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EDE6-CB32-9E6A-A21A-6C6A8FD9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DF56-4916-B1B7-EBD0-BC676602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4275-118A-CAC4-CC23-8F5DC8B9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A522-D83E-917F-0DFF-08E5B1A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8A36-1531-2CFA-57EE-47F5EC75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FB68C-793C-8420-B5A3-A1382D5E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840D-8AF1-578C-9E5C-174B7B15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8EF9-BC00-B423-FD47-2AF0CF31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FE06-757C-E8B2-0317-94834475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8889A-D076-A5C4-D902-6253B775E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F227B-B77C-3539-DB73-D9236723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642E-152B-2869-BAC6-B38BA203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8DE9-E1CE-02F7-E2F8-F574E69C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0F29-5FE1-8714-4E7B-89C1356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031-DBC7-2EB3-777D-FF064D66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4190-948E-6BB8-34DC-AF73F3CA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E181-C8AB-D314-6089-076B02C0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C2E2-57A8-1936-E8D7-44768A14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5E04-5B24-498A-A1F0-45DAA6C1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62D-1FC1-3E24-D7DF-07A9568B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96787-CCCF-A116-68E2-CA267CF2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4F52-71E9-D209-1F80-E9F8364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B62F-51AB-A4CB-EB00-46D39F3F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9EA5-B493-E716-3772-328C376C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6010-5E7E-448D-3C80-BC783C1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201-37A7-F80F-E545-8022078A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7FB19-B918-BEF5-4E88-E880532F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67CD-22C4-0ACA-8D06-28A05B57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7F0B-7887-F6E3-171C-2D943FAB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D1BA-B692-FA47-B926-978C1437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74-172D-EC50-E0CB-8DA9EF93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CC53-2763-2898-F502-75870984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DBE3-FECE-9918-FA25-CC2E5245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43472-26A9-37AC-6023-BE879B0B4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B63B8-40C0-DAAE-38EA-0C06628EE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9F34-1CEB-D56E-3401-AC3D33C0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C0030-8895-3231-C835-37FFD4B9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2F9D-5D0D-4F34-B535-DF89171F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A0B-C1BE-A5B4-F766-F2E90E24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C3F6A-B025-5E36-476A-E6ED91BC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86B0F-EBB1-3A8A-9F2F-3083E8A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04AA-296F-BBE0-13DE-B4922A5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5DFBB-33CC-EDF7-A4AF-8238B782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F5E4-0218-F89C-2AB6-76F40A5F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1111-9A6F-CE7A-F934-EAC03237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1624-24FA-89C5-7D28-7AC5A287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15F3-48DD-4D88-AFB1-F70BDCF2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F297-1D3C-1FAA-A6EA-F65291C8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ECBC-36E6-191A-7ECA-0971342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FAAF-9B20-C099-CDA2-46E959AB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A6F1-605F-E073-F2A0-AE566C58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C230-65DA-C6A0-EA24-F82AF114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C1A4A-5215-5936-68D4-DFB79FA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7598-6731-0A9C-BBBF-3652D815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EAAA-885F-E8B6-0C22-310A650C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FFAE-5999-12CC-E98E-3F06E53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12E90-E56E-5C44-356D-7FEFAA92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41CC1-FD9C-5924-1530-DB4C14DD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3E00-2D67-228A-AF3D-CB895294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B272-D072-314A-7AD5-893433774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FB71A-9597-E14F-882C-BAE6ED3B85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973B-CF0B-6885-A25A-2D5A43BD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0336-CF3E-9769-81C4-8B96AAE0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9293E-DAD9-F94F-A5DC-4F4D17E38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BEDD-44F8-9141-8354-9A88B190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7DF3A-F6E0-2FCB-9F8C-6975F8E29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Busman</dc:creator>
  <cp:lastModifiedBy>Ryan Busman</cp:lastModifiedBy>
  <cp:revision>1</cp:revision>
  <dcterms:created xsi:type="dcterms:W3CDTF">2024-04-12T20:13:45Z</dcterms:created>
  <dcterms:modified xsi:type="dcterms:W3CDTF">2024-04-12T20:14:06Z</dcterms:modified>
</cp:coreProperties>
</file>