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7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6" autoAdjust="0"/>
    <p:restoredTop sz="94660"/>
  </p:normalViewPr>
  <p:slideViewPr>
    <p:cSldViewPr>
      <p:cViewPr varScale="1">
        <p:scale>
          <a:sx n="81" d="100"/>
          <a:sy n="81" d="100"/>
        </p:scale>
        <p:origin x="10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C9CF0-0863-4287-838E-C24E7E45C25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C476-789E-46B2-BC2E-8F1AE4DD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9065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ORM With Hibernate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sample code explaining many-to-one association mapping using annotation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One-to-One Association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86" y="1916832"/>
            <a:ext cx="8965114" cy="360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sample code explaining one-to-one association mapping using annotation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Collections in Hibernate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Lists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72" y="1628800"/>
            <a:ext cx="88666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Maps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21" y="1196752"/>
            <a:ext cx="9053596" cy="499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Lazy Collections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68" y="1700808"/>
            <a:ext cx="8900132" cy="442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sample code explaining List, Set and Map type collection mapping using annotation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ORM with Hibernate 3.5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Hibernate with Annotations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Creating application with Annotations</a:t>
            </a:r>
          </a:p>
          <a:p>
            <a:r>
              <a:rPr lang="en-IN" dirty="0" smtClean="0"/>
              <a:t>Creating application with association mapping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Revisiting Annotations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661906" cy="454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-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@Entity Annotation</a:t>
            </a:r>
          </a:p>
          <a:p>
            <a:pPr lvl="1"/>
            <a:r>
              <a:rPr lang="en-GB" dirty="0" smtClean="0"/>
              <a:t>We </a:t>
            </a:r>
            <a:r>
              <a:rPr lang="en-GB" dirty="0"/>
              <a:t>used the </a:t>
            </a:r>
            <a:r>
              <a:rPr lang="en-GB" b="1" dirty="0"/>
              <a:t>@Entity</a:t>
            </a:r>
            <a:r>
              <a:rPr lang="en-GB" dirty="0"/>
              <a:t> annotation to the </a:t>
            </a:r>
            <a:r>
              <a:rPr lang="en-GB" dirty="0" smtClean="0"/>
              <a:t>POJO </a:t>
            </a:r>
            <a:r>
              <a:rPr lang="en-GB" dirty="0"/>
              <a:t>class, which marks this class as an entity </a:t>
            </a:r>
            <a:r>
              <a:rPr lang="en-GB" dirty="0" smtClean="0"/>
              <a:t>bean.</a:t>
            </a:r>
          </a:p>
          <a:p>
            <a:r>
              <a:rPr lang="en-US" dirty="0"/>
              <a:t>@Table Annotation</a:t>
            </a:r>
          </a:p>
          <a:p>
            <a:pPr lvl="1"/>
            <a:r>
              <a:rPr lang="en-GB" dirty="0"/>
              <a:t>The @Table annotation allows you to specify the details of the table that will be used to persist the entity in the database</a:t>
            </a:r>
            <a:r>
              <a:rPr lang="en-GB" dirty="0" smtClean="0"/>
              <a:t>.</a:t>
            </a:r>
          </a:p>
          <a:p>
            <a:r>
              <a:rPr lang="en-US" dirty="0"/>
              <a:t>@Id </a:t>
            </a:r>
            <a:r>
              <a:rPr lang="en-US" dirty="0" smtClean="0"/>
              <a:t>Annotations</a:t>
            </a:r>
          </a:p>
          <a:p>
            <a:pPr lvl="1"/>
            <a:r>
              <a:rPr lang="en-GB" dirty="0"/>
              <a:t>Each entity bean will have a primary key, which you annotate on the class with the </a:t>
            </a:r>
            <a:r>
              <a:rPr lang="en-GB" b="1" dirty="0"/>
              <a:t>@Id</a:t>
            </a:r>
            <a:r>
              <a:rPr lang="en-GB" dirty="0"/>
              <a:t> annotation.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-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pPr lvl="1"/>
            <a:r>
              <a:rPr lang="en-GB" dirty="0"/>
              <a:t>the @Id annotation will automatically determine the most appropriate primary key generation strategy to be used but you can override this by applying the </a:t>
            </a:r>
            <a:r>
              <a:rPr lang="en-GB" b="1" dirty="0"/>
              <a:t>@</a:t>
            </a:r>
            <a:r>
              <a:rPr lang="en-GB" b="1" dirty="0" err="1"/>
              <a:t>GeneratedValue</a:t>
            </a:r>
            <a:r>
              <a:rPr lang="en-GB" dirty="0"/>
              <a:t> annotation, which takes two parameters </a:t>
            </a:r>
            <a:r>
              <a:rPr lang="en-GB" b="1" dirty="0"/>
              <a:t>strategy</a:t>
            </a:r>
            <a:r>
              <a:rPr lang="en-GB" dirty="0"/>
              <a:t> and </a:t>
            </a:r>
            <a:r>
              <a:rPr lang="en-GB" b="1" dirty="0" smtClean="0"/>
              <a:t>generator</a:t>
            </a:r>
          </a:p>
          <a:p>
            <a:r>
              <a:rPr lang="en-US" dirty="0"/>
              <a:t>@Column Annotation</a:t>
            </a:r>
          </a:p>
          <a:p>
            <a:pPr lvl="1"/>
            <a:r>
              <a:rPr lang="en-GB" dirty="0"/>
              <a:t>@Column annotation is used to specify the details of the column to which a field or property will be mapped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sample code explaining Hibernate Association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Mapping Association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96" y="2276873"/>
            <a:ext cx="8990080" cy="343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20" y="1844824"/>
            <a:ext cx="8990080" cy="343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Manny-to-One Association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364108" cy="463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A6171F-F3F3-47F4-8E8F-8CAB324D5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2226AF-0E4D-4450-B732-10467E3F7D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C1748C-54FE-4F0A-9574-8B6203B8FD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125</Words>
  <Application>Microsoft Office PowerPoint</Application>
  <PresentationFormat>On-screen Show (4:3)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ninifont</vt:lpstr>
      <vt:lpstr>Trebuchet MS</vt:lpstr>
      <vt:lpstr>1_Office Theme</vt:lpstr>
      <vt:lpstr>PowerPoint Presentation</vt:lpstr>
      <vt:lpstr>ORM with Hibernate 3.5</vt:lpstr>
      <vt:lpstr>Objectives </vt:lpstr>
      <vt:lpstr>Revisiting Annotations</vt:lpstr>
      <vt:lpstr>Hibernate - Annotations</vt:lpstr>
      <vt:lpstr>Hibernate - Annotations</vt:lpstr>
      <vt:lpstr>Demo </vt:lpstr>
      <vt:lpstr>Mapping Association</vt:lpstr>
      <vt:lpstr>Manny-to-One Association</vt:lpstr>
      <vt:lpstr>Demo</vt:lpstr>
      <vt:lpstr>One-to-One Association </vt:lpstr>
      <vt:lpstr>Demo</vt:lpstr>
      <vt:lpstr>Collections in Hibernate</vt:lpstr>
      <vt:lpstr>Lists </vt:lpstr>
      <vt:lpstr>Maps </vt:lpstr>
      <vt:lpstr>Lazy Collections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with Hibernate 3.5</dc:title>
  <dc:creator>Samiran Koley</dc:creator>
  <cp:lastModifiedBy>Dayananda Rao Us</cp:lastModifiedBy>
  <cp:revision>28</cp:revision>
  <dcterms:created xsi:type="dcterms:W3CDTF">2017-11-10T08:10:46Z</dcterms:created>
  <dcterms:modified xsi:type="dcterms:W3CDTF">2017-11-28T10:30:54Z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