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93601-3675-423E-AC52-81F935CDBAF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0DACC-82A1-41DB-88E9-B2C07DEA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3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B3C2F-564B-4780-B19B-F001C3FE6C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331B1-00B8-450D-B276-38E5F7BF5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032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159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</a:t>
            </a:r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ORM With Hibernate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292662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 smtClean="0">
                <a:solidFill>
                  <a:schemeClr val="bg1"/>
                </a:solidFill>
                <a:latin typeface="Trebuchet MS" pitchFamily="34" charset="0"/>
              </a:rPr>
              <a:t>Deloitte Pre Hire training</a:t>
            </a:r>
            <a:endParaRPr lang="en-IN" sz="26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Projections : Group Property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604846" cy="399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Projections : Aggregate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06178" cy="423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527504" cy="403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ORM with Hibernate 3.5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Criteria Query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288948" cy="268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Criteria Query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64532" cy="33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Restrictions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32791"/>
            <a:ext cx="7904956" cy="461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Ordering and Windowing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037624" cy="444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Fetching Association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067" y="1357486"/>
            <a:ext cx="8082088" cy="45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Ordering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531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Projections : Property Projection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79976"/>
            <a:ext cx="8297764" cy="464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B76477-DD7F-435C-AA99-C618A465F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F45840-0DBE-4DB9-98CB-192DA9E8BA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F2270-577A-48B6-8EE3-C4C3A1033C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45</Words>
  <Application>Microsoft Office PowerPoint</Application>
  <PresentationFormat>On-screen Show (4:3)</PresentationFormat>
  <Paragraphs>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ninifont</vt:lpstr>
      <vt:lpstr>Trebuchet MS</vt:lpstr>
      <vt:lpstr>1_Office Theme</vt:lpstr>
      <vt:lpstr>PowerPoint Presentation</vt:lpstr>
      <vt:lpstr>ORM with Hibernate 3.5</vt:lpstr>
      <vt:lpstr>Objectives </vt:lpstr>
      <vt:lpstr>Criteria Query API</vt:lpstr>
      <vt:lpstr>Restrictions Class</vt:lpstr>
      <vt:lpstr>Ordering and Windowing Result</vt:lpstr>
      <vt:lpstr>Fetching Association</vt:lpstr>
      <vt:lpstr>Ordering Result</vt:lpstr>
      <vt:lpstr>Projections : Property Projection</vt:lpstr>
      <vt:lpstr>Projections : Group Property</vt:lpstr>
      <vt:lpstr>Projections : Aggregate Function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with Hibernate 3.5</dc:title>
  <dc:creator>Samiran Koley</dc:creator>
  <cp:lastModifiedBy>Dayananda Rao Us</cp:lastModifiedBy>
  <cp:revision>5</cp:revision>
  <dcterms:created xsi:type="dcterms:W3CDTF">2017-11-11T09:01:10Z</dcterms:created>
  <dcterms:modified xsi:type="dcterms:W3CDTF">2017-11-28T10:23:24Z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